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19"/>
  </p:notesMasterIdLst>
  <p:sldIdLst>
    <p:sldId id="460" r:id="rId3"/>
    <p:sldId id="424" r:id="rId4"/>
    <p:sldId id="426" r:id="rId5"/>
    <p:sldId id="428" r:id="rId6"/>
    <p:sldId id="415" r:id="rId7"/>
    <p:sldId id="429" r:id="rId8"/>
    <p:sldId id="430" r:id="rId9"/>
    <p:sldId id="432" r:id="rId10"/>
    <p:sldId id="433" r:id="rId11"/>
    <p:sldId id="435" r:id="rId12"/>
    <p:sldId id="313" r:id="rId13"/>
    <p:sldId id="456" r:id="rId14"/>
    <p:sldId id="463" r:id="rId15"/>
    <p:sldId id="464" r:id="rId16"/>
    <p:sldId id="318" r:id="rId17"/>
    <p:sldId id="465" r:id="rId18"/>
  </p:sldIdLst>
  <p:sldSz cx="9144000" cy="5143500" type="screen16x9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D6F1"/>
    <a:srgbClr val="002D86"/>
    <a:srgbClr val="001236"/>
    <a:srgbClr val="0039A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94505" autoAdjust="0"/>
  </p:normalViewPr>
  <p:slideViewPr>
    <p:cSldViewPr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F6C0-20C7-4F39-B91E-4655E04527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C4CD7-8EF2-410E-8DFA-938E0CC32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0DA203-749D-49A0-9C53-A3DD338FC91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65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18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291BC4-F8DE-4A6B-8F98-D453205DD11D}" type="datetimeFigureOut">
              <a:rPr lang="en-IN" smtClean="0">
                <a:solidFill>
                  <a:prstClr val="black"/>
                </a:solidFill>
              </a:rPr>
              <a:pPr/>
              <a:t>25-04-2022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DD3DC0-B4DA-4C97-A40A-AFF093A1AD8A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7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68550" tIns="34289" rIns="68550" bIns="34289" anchor="ctr"/>
          <a:lstStyle/>
          <a:p>
            <a:pPr defTabSz="685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8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713" indent="-3427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1" indent="-2856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02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60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28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77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6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05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63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6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microsoft.com/office/2007/relationships/hdphoto" Target="../media/hdphoto6.wdp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6108" y="2114550"/>
            <a:ext cx="1851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Tw Cen MT" panose="020B0602020104020603" pitchFamily="34" charset="0"/>
                <a:cs typeface="Aharoni" pitchFamily="2" charset="-79"/>
              </a:rPr>
              <a:t>Lec</a:t>
            </a:r>
            <a:r>
              <a:rPr lang="en-US" sz="4800" dirty="0">
                <a:latin typeface="Tw Cen MT" panose="020B0602020104020603" pitchFamily="34" charset="0"/>
                <a:cs typeface="Aharoni" pitchFamily="2" charset="-79"/>
              </a:rPr>
              <a:t> - </a:t>
            </a:r>
            <a:r>
              <a:rPr lang="en-US" sz="4800" dirty="0" smtClean="0">
                <a:latin typeface="Tw Cen MT" panose="020B0602020104020603" pitchFamily="34" charset="0"/>
                <a:cs typeface="Aharoni" pitchFamily="2" charset="-79"/>
              </a:rPr>
              <a:t>4</a:t>
            </a:r>
            <a:endParaRPr lang="en-US" sz="4800" dirty="0">
              <a:latin typeface="Tw Cen MT" panose="020B0602020104020603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703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98713" y="262920"/>
            <a:ext cx="2409313" cy="1051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TIDAL</a:t>
            </a:r>
          </a:p>
          <a:p>
            <a:pPr algn="ctr">
              <a:lnSpc>
                <a:spcPts val="2200"/>
              </a:lnSpc>
            </a:pP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POWER PLANT</a:t>
            </a:r>
          </a:p>
        </p:txBody>
      </p:sp>
    </p:spTree>
    <p:extLst>
      <p:ext uri="{BB962C8B-B14F-4D97-AF65-F5344CB8AC3E}">
        <p14:creationId xmlns:p14="http://schemas.microsoft.com/office/powerpoint/2010/main" val="104626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6" name="Freeform 145"/>
          <p:cNvSpPr/>
          <p:nvPr/>
        </p:nvSpPr>
        <p:spPr>
          <a:xfrm flipH="1">
            <a:off x="4695282" y="2647953"/>
            <a:ext cx="1726305" cy="715305"/>
          </a:xfrm>
          <a:custGeom>
            <a:avLst/>
            <a:gdLst>
              <a:gd name="connsiteX0" fmla="*/ 60014 w 1791235"/>
              <a:gd name="connsiteY0" fmla="*/ 20823 h 1013731"/>
              <a:gd name="connsiteX1" fmla="*/ 184705 w 1791235"/>
              <a:gd name="connsiteY1" fmla="*/ 10432 h 1013731"/>
              <a:gd name="connsiteX2" fmla="*/ 309396 w 1791235"/>
              <a:gd name="connsiteY2" fmla="*/ 145513 h 1013731"/>
              <a:gd name="connsiteX3" fmla="*/ 423696 w 1791235"/>
              <a:gd name="connsiteY3" fmla="*/ 478023 h 1013731"/>
              <a:gd name="connsiteX4" fmla="*/ 465260 w 1791235"/>
              <a:gd name="connsiteY4" fmla="*/ 685841 h 1013731"/>
              <a:gd name="connsiteX5" fmla="*/ 631514 w 1791235"/>
              <a:gd name="connsiteY5" fmla="*/ 768968 h 1013731"/>
              <a:gd name="connsiteX6" fmla="*/ 828942 w 1791235"/>
              <a:gd name="connsiteY6" fmla="*/ 862486 h 1013731"/>
              <a:gd name="connsiteX7" fmla="*/ 1015978 w 1791235"/>
              <a:gd name="connsiteY7" fmla="*/ 789750 h 1013731"/>
              <a:gd name="connsiteX8" fmla="*/ 1223796 w 1791235"/>
              <a:gd name="connsiteY8" fmla="*/ 872877 h 1013731"/>
              <a:gd name="connsiteX9" fmla="*/ 1379660 w 1791235"/>
              <a:gd name="connsiteY9" fmla="*/ 862486 h 1013731"/>
              <a:gd name="connsiteX10" fmla="*/ 1577087 w 1791235"/>
              <a:gd name="connsiteY10" fmla="*/ 800141 h 1013731"/>
              <a:gd name="connsiteX11" fmla="*/ 1753733 w 1791235"/>
              <a:gd name="connsiteY11" fmla="*/ 852095 h 1013731"/>
              <a:gd name="connsiteX12" fmla="*/ 1753733 w 1791235"/>
              <a:gd name="connsiteY12" fmla="*/ 966395 h 1013731"/>
              <a:gd name="connsiteX13" fmla="*/ 1764124 w 1791235"/>
              <a:gd name="connsiteY13" fmla="*/ 997568 h 1013731"/>
              <a:gd name="connsiteX14" fmla="*/ 1358878 w 1791235"/>
              <a:gd name="connsiteY14" fmla="*/ 997568 h 1013731"/>
              <a:gd name="connsiteX15" fmla="*/ 1140669 w 1791235"/>
              <a:gd name="connsiteY15" fmla="*/ 997568 h 1013731"/>
              <a:gd name="connsiteX16" fmla="*/ 745814 w 1791235"/>
              <a:gd name="connsiteY16" fmla="*/ 997568 h 1013731"/>
              <a:gd name="connsiteX17" fmla="*/ 309396 w 1791235"/>
              <a:gd name="connsiteY17" fmla="*/ 997568 h 1013731"/>
              <a:gd name="connsiteX18" fmla="*/ 205487 w 1791235"/>
              <a:gd name="connsiteY18" fmla="*/ 779359 h 1013731"/>
              <a:gd name="connsiteX19" fmla="*/ 18451 w 1791235"/>
              <a:gd name="connsiteY19" fmla="*/ 311768 h 1013731"/>
              <a:gd name="connsiteX20" fmla="*/ 8060 w 1791235"/>
              <a:gd name="connsiteY20" fmla="*/ 114341 h 1013731"/>
              <a:gd name="connsiteX21" fmla="*/ 60014 w 1791235"/>
              <a:gd name="connsiteY21" fmla="*/ 20823 h 1013731"/>
              <a:gd name="connsiteX0" fmla="*/ 5528 w 1871831"/>
              <a:gd name="connsiteY0" fmla="*/ 73843 h 1004405"/>
              <a:gd name="connsiteX1" fmla="*/ 265301 w 1871831"/>
              <a:gd name="connsiteY1" fmla="*/ 1106 h 1004405"/>
              <a:gd name="connsiteX2" fmla="*/ 389992 w 1871831"/>
              <a:gd name="connsiteY2" fmla="*/ 136187 h 1004405"/>
              <a:gd name="connsiteX3" fmla="*/ 504292 w 1871831"/>
              <a:gd name="connsiteY3" fmla="*/ 468697 h 1004405"/>
              <a:gd name="connsiteX4" fmla="*/ 545856 w 1871831"/>
              <a:gd name="connsiteY4" fmla="*/ 676515 h 1004405"/>
              <a:gd name="connsiteX5" fmla="*/ 712110 w 1871831"/>
              <a:gd name="connsiteY5" fmla="*/ 759642 h 1004405"/>
              <a:gd name="connsiteX6" fmla="*/ 909538 w 1871831"/>
              <a:gd name="connsiteY6" fmla="*/ 853160 h 1004405"/>
              <a:gd name="connsiteX7" fmla="*/ 1096574 w 1871831"/>
              <a:gd name="connsiteY7" fmla="*/ 780424 h 1004405"/>
              <a:gd name="connsiteX8" fmla="*/ 1304392 w 1871831"/>
              <a:gd name="connsiteY8" fmla="*/ 863551 h 1004405"/>
              <a:gd name="connsiteX9" fmla="*/ 1460256 w 1871831"/>
              <a:gd name="connsiteY9" fmla="*/ 853160 h 1004405"/>
              <a:gd name="connsiteX10" fmla="*/ 1657683 w 1871831"/>
              <a:gd name="connsiteY10" fmla="*/ 790815 h 1004405"/>
              <a:gd name="connsiteX11" fmla="*/ 1834329 w 1871831"/>
              <a:gd name="connsiteY11" fmla="*/ 842769 h 1004405"/>
              <a:gd name="connsiteX12" fmla="*/ 1834329 w 1871831"/>
              <a:gd name="connsiteY12" fmla="*/ 957069 h 1004405"/>
              <a:gd name="connsiteX13" fmla="*/ 1844720 w 1871831"/>
              <a:gd name="connsiteY13" fmla="*/ 988242 h 1004405"/>
              <a:gd name="connsiteX14" fmla="*/ 1439474 w 1871831"/>
              <a:gd name="connsiteY14" fmla="*/ 988242 h 1004405"/>
              <a:gd name="connsiteX15" fmla="*/ 1221265 w 1871831"/>
              <a:gd name="connsiteY15" fmla="*/ 988242 h 1004405"/>
              <a:gd name="connsiteX16" fmla="*/ 826410 w 1871831"/>
              <a:gd name="connsiteY16" fmla="*/ 988242 h 1004405"/>
              <a:gd name="connsiteX17" fmla="*/ 389992 w 1871831"/>
              <a:gd name="connsiteY17" fmla="*/ 988242 h 1004405"/>
              <a:gd name="connsiteX18" fmla="*/ 286083 w 1871831"/>
              <a:gd name="connsiteY18" fmla="*/ 770033 h 1004405"/>
              <a:gd name="connsiteX19" fmla="*/ 99047 w 1871831"/>
              <a:gd name="connsiteY19" fmla="*/ 302442 h 1004405"/>
              <a:gd name="connsiteX20" fmla="*/ 88656 w 1871831"/>
              <a:gd name="connsiteY20" fmla="*/ 105015 h 1004405"/>
              <a:gd name="connsiteX21" fmla="*/ 5528 w 1871831"/>
              <a:gd name="connsiteY21" fmla="*/ 73843 h 1004405"/>
              <a:gd name="connsiteX0" fmla="*/ 951 w 1867254"/>
              <a:gd name="connsiteY0" fmla="*/ 63600 h 994162"/>
              <a:gd name="connsiteX1" fmla="*/ 146424 w 1867254"/>
              <a:gd name="connsiteY1" fmla="*/ 1254 h 994162"/>
              <a:gd name="connsiteX2" fmla="*/ 385415 w 1867254"/>
              <a:gd name="connsiteY2" fmla="*/ 125944 h 994162"/>
              <a:gd name="connsiteX3" fmla="*/ 499715 w 1867254"/>
              <a:gd name="connsiteY3" fmla="*/ 458454 h 994162"/>
              <a:gd name="connsiteX4" fmla="*/ 541279 w 1867254"/>
              <a:gd name="connsiteY4" fmla="*/ 666272 h 994162"/>
              <a:gd name="connsiteX5" fmla="*/ 707533 w 1867254"/>
              <a:gd name="connsiteY5" fmla="*/ 749399 h 994162"/>
              <a:gd name="connsiteX6" fmla="*/ 904961 w 1867254"/>
              <a:gd name="connsiteY6" fmla="*/ 842917 h 994162"/>
              <a:gd name="connsiteX7" fmla="*/ 1091997 w 1867254"/>
              <a:gd name="connsiteY7" fmla="*/ 770181 h 994162"/>
              <a:gd name="connsiteX8" fmla="*/ 1299815 w 1867254"/>
              <a:gd name="connsiteY8" fmla="*/ 853308 h 994162"/>
              <a:gd name="connsiteX9" fmla="*/ 1455679 w 1867254"/>
              <a:gd name="connsiteY9" fmla="*/ 842917 h 994162"/>
              <a:gd name="connsiteX10" fmla="*/ 1653106 w 1867254"/>
              <a:gd name="connsiteY10" fmla="*/ 780572 h 994162"/>
              <a:gd name="connsiteX11" fmla="*/ 1829752 w 1867254"/>
              <a:gd name="connsiteY11" fmla="*/ 832526 h 994162"/>
              <a:gd name="connsiteX12" fmla="*/ 1829752 w 1867254"/>
              <a:gd name="connsiteY12" fmla="*/ 946826 h 994162"/>
              <a:gd name="connsiteX13" fmla="*/ 1840143 w 1867254"/>
              <a:gd name="connsiteY13" fmla="*/ 977999 h 994162"/>
              <a:gd name="connsiteX14" fmla="*/ 1434897 w 1867254"/>
              <a:gd name="connsiteY14" fmla="*/ 977999 h 994162"/>
              <a:gd name="connsiteX15" fmla="*/ 1216688 w 1867254"/>
              <a:gd name="connsiteY15" fmla="*/ 977999 h 994162"/>
              <a:gd name="connsiteX16" fmla="*/ 821833 w 1867254"/>
              <a:gd name="connsiteY16" fmla="*/ 977999 h 994162"/>
              <a:gd name="connsiteX17" fmla="*/ 385415 w 1867254"/>
              <a:gd name="connsiteY17" fmla="*/ 977999 h 994162"/>
              <a:gd name="connsiteX18" fmla="*/ 281506 w 1867254"/>
              <a:gd name="connsiteY18" fmla="*/ 759790 h 994162"/>
              <a:gd name="connsiteX19" fmla="*/ 94470 w 1867254"/>
              <a:gd name="connsiteY19" fmla="*/ 292199 h 994162"/>
              <a:gd name="connsiteX20" fmla="*/ 84079 w 1867254"/>
              <a:gd name="connsiteY20" fmla="*/ 94772 h 994162"/>
              <a:gd name="connsiteX21" fmla="*/ 951 w 1867254"/>
              <a:gd name="connsiteY21" fmla="*/ 63600 h 99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7254" h="994162">
                <a:moveTo>
                  <a:pt x="951" y="63600"/>
                </a:moveTo>
                <a:cubicBezTo>
                  <a:pt x="11342" y="48014"/>
                  <a:pt x="82347" y="-9137"/>
                  <a:pt x="146424" y="1254"/>
                </a:cubicBezTo>
                <a:cubicBezTo>
                  <a:pt x="210501" y="11645"/>
                  <a:pt x="326533" y="49744"/>
                  <a:pt x="385415" y="125944"/>
                </a:cubicBezTo>
                <a:cubicBezTo>
                  <a:pt x="444297" y="202144"/>
                  <a:pt x="473738" y="368399"/>
                  <a:pt x="499715" y="458454"/>
                </a:cubicBezTo>
                <a:cubicBezTo>
                  <a:pt x="525692" y="548509"/>
                  <a:pt x="506643" y="617781"/>
                  <a:pt x="541279" y="666272"/>
                </a:cubicBezTo>
                <a:cubicBezTo>
                  <a:pt x="575915" y="714763"/>
                  <a:pt x="646919" y="719958"/>
                  <a:pt x="707533" y="749399"/>
                </a:cubicBezTo>
                <a:cubicBezTo>
                  <a:pt x="768147" y="778840"/>
                  <a:pt x="840884" y="839453"/>
                  <a:pt x="904961" y="842917"/>
                </a:cubicBezTo>
                <a:cubicBezTo>
                  <a:pt x="969038" y="846381"/>
                  <a:pt x="1026188" y="768449"/>
                  <a:pt x="1091997" y="770181"/>
                </a:cubicBezTo>
                <a:cubicBezTo>
                  <a:pt x="1157806" y="771913"/>
                  <a:pt x="1239201" y="841185"/>
                  <a:pt x="1299815" y="853308"/>
                </a:cubicBezTo>
                <a:cubicBezTo>
                  <a:pt x="1360429" y="865431"/>
                  <a:pt x="1396797" y="855040"/>
                  <a:pt x="1455679" y="842917"/>
                </a:cubicBezTo>
                <a:cubicBezTo>
                  <a:pt x="1514561" y="830794"/>
                  <a:pt x="1590761" y="782304"/>
                  <a:pt x="1653106" y="780572"/>
                </a:cubicBezTo>
                <a:cubicBezTo>
                  <a:pt x="1715451" y="778840"/>
                  <a:pt x="1800311" y="804817"/>
                  <a:pt x="1829752" y="832526"/>
                </a:cubicBezTo>
                <a:cubicBezTo>
                  <a:pt x="1859193" y="860235"/>
                  <a:pt x="1828020" y="922581"/>
                  <a:pt x="1829752" y="946826"/>
                </a:cubicBezTo>
                <a:cubicBezTo>
                  <a:pt x="1831484" y="971071"/>
                  <a:pt x="1905952" y="972804"/>
                  <a:pt x="1840143" y="977999"/>
                </a:cubicBezTo>
                <a:cubicBezTo>
                  <a:pt x="1774334" y="983195"/>
                  <a:pt x="1434897" y="977999"/>
                  <a:pt x="1434897" y="977999"/>
                </a:cubicBezTo>
                <a:lnTo>
                  <a:pt x="1216688" y="977999"/>
                </a:lnTo>
                <a:lnTo>
                  <a:pt x="821833" y="977999"/>
                </a:lnTo>
                <a:cubicBezTo>
                  <a:pt x="683288" y="977999"/>
                  <a:pt x="475469" y="1014367"/>
                  <a:pt x="385415" y="977999"/>
                </a:cubicBezTo>
                <a:cubicBezTo>
                  <a:pt x="295361" y="941631"/>
                  <a:pt x="329997" y="874090"/>
                  <a:pt x="281506" y="759790"/>
                </a:cubicBezTo>
                <a:cubicBezTo>
                  <a:pt x="233015" y="645490"/>
                  <a:pt x="127374" y="403035"/>
                  <a:pt x="94470" y="292199"/>
                </a:cubicBezTo>
                <a:cubicBezTo>
                  <a:pt x="61566" y="181363"/>
                  <a:pt x="99665" y="132872"/>
                  <a:pt x="84079" y="94772"/>
                </a:cubicBezTo>
                <a:cubicBezTo>
                  <a:pt x="68493" y="56672"/>
                  <a:pt x="-9440" y="79186"/>
                  <a:pt x="951" y="6360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143" name="Picture 2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7552" y="2683140"/>
            <a:ext cx="471624" cy="2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reeform 4"/>
          <p:cNvSpPr/>
          <p:nvPr/>
        </p:nvSpPr>
        <p:spPr>
          <a:xfrm>
            <a:off x="2544822" y="2804296"/>
            <a:ext cx="1867254" cy="994162"/>
          </a:xfrm>
          <a:custGeom>
            <a:avLst/>
            <a:gdLst>
              <a:gd name="connsiteX0" fmla="*/ 60014 w 1791235"/>
              <a:gd name="connsiteY0" fmla="*/ 20823 h 1013731"/>
              <a:gd name="connsiteX1" fmla="*/ 184705 w 1791235"/>
              <a:gd name="connsiteY1" fmla="*/ 10432 h 1013731"/>
              <a:gd name="connsiteX2" fmla="*/ 309396 w 1791235"/>
              <a:gd name="connsiteY2" fmla="*/ 145513 h 1013731"/>
              <a:gd name="connsiteX3" fmla="*/ 423696 w 1791235"/>
              <a:gd name="connsiteY3" fmla="*/ 478023 h 1013731"/>
              <a:gd name="connsiteX4" fmla="*/ 465260 w 1791235"/>
              <a:gd name="connsiteY4" fmla="*/ 685841 h 1013731"/>
              <a:gd name="connsiteX5" fmla="*/ 631514 w 1791235"/>
              <a:gd name="connsiteY5" fmla="*/ 768968 h 1013731"/>
              <a:gd name="connsiteX6" fmla="*/ 828942 w 1791235"/>
              <a:gd name="connsiteY6" fmla="*/ 862486 h 1013731"/>
              <a:gd name="connsiteX7" fmla="*/ 1015978 w 1791235"/>
              <a:gd name="connsiteY7" fmla="*/ 789750 h 1013731"/>
              <a:gd name="connsiteX8" fmla="*/ 1223796 w 1791235"/>
              <a:gd name="connsiteY8" fmla="*/ 872877 h 1013731"/>
              <a:gd name="connsiteX9" fmla="*/ 1379660 w 1791235"/>
              <a:gd name="connsiteY9" fmla="*/ 862486 h 1013731"/>
              <a:gd name="connsiteX10" fmla="*/ 1577087 w 1791235"/>
              <a:gd name="connsiteY10" fmla="*/ 800141 h 1013731"/>
              <a:gd name="connsiteX11" fmla="*/ 1753733 w 1791235"/>
              <a:gd name="connsiteY11" fmla="*/ 852095 h 1013731"/>
              <a:gd name="connsiteX12" fmla="*/ 1753733 w 1791235"/>
              <a:gd name="connsiteY12" fmla="*/ 966395 h 1013731"/>
              <a:gd name="connsiteX13" fmla="*/ 1764124 w 1791235"/>
              <a:gd name="connsiteY13" fmla="*/ 997568 h 1013731"/>
              <a:gd name="connsiteX14" fmla="*/ 1358878 w 1791235"/>
              <a:gd name="connsiteY14" fmla="*/ 997568 h 1013731"/>
              <a:gd name="connsiteX15" fmla="*/ 1140669 w 1791235"/>
              <a:gd name="connsiteY15" fmla="*/ 997568 h 1013731"/>
              <a:gd name="connsiteX16" fmla="*/ 745814 w 1791235"/>
              <a:gd name="connsiteY16" fmla="*/ 997568 h 1013731"/>
              <a:gd name="connsiteX17" fmla="*/ 309396 w 1791235"/>
              <a:gd name="connsiteY17" fmla="*/ 997568 h 1013731"/>
              <a:gd name="connsiteX18" fmla="*/ 205487 w 1791235"/>
              <a:gd name="connsiteY18" fmla="*/ 779359 h 1013731"/>
              <a:gd name="connsiteX19" fmla="*/ 18451 w 1791235"/>
              <a:gd name="connsiteY19" fmla="*/ 311768 h 1013731"/>
              <a:gd name="connsiteX20" fmla="*/ 8060 w 1791235"/>
              <a:gd name="connsiteY20" fmla="*/ 114341 h 1013731"/>
              <a:gd name="connsiteX21" fmla="*/ 60014 w 1791235"/>
              <a:gd name="connsiteY21" fmla="*/ 20823 h 1013731"/>
              <a:gd name="connsiteX0" fmla="*/ 5528 w 1871831"/>
              <a:gd name="connsiteY0" fmla="*/ 73843 h 1004405"/>
              <a:gd name="connsiteX1" fmla="*/ 265301 w 1871831"/>
              <a:gd name="connsiteY1" fmla="*/ 1106 h 1004405"/>
              <a:gd name="connsiteX2" fmla="*/ 389992 w 1871831"/>
              <a:gd name="connsiteY2" fmla="*/ 136187 h 1004405"/>
              <a:gd name="connsiteX3" fmla="*/ 504292 w 1871831"/>
              <a:gd name="connsiteY3" fmla="*/ 468697 h 1004405"/>
              <a:gd name="connsiteX4" fmla="*/ 545856 w 1871831"/>
              <a:gd name="connsiteY4" fmla="*/ 676515 h 1004405"/>
              <a:gd name="connsiteX5" fmla="*/ 712110 w 1871831"/>
              <a:gd name="connsiteY5" fmla="*/ 759642 h 1004405"/>
              <a:gd name="connsiteX6" fmla="*/ 909538 w 1871831"/>
              <a:gd name="connsiteY6" fmla="*/ 853160 h 1004405"/>
              <a:gd name="connsiteX7" fmla="*/ 1096574 w 1871831"/>
              <a:gd name="connsiteY7" fmla="*/ 780424 h 1004405"/>
              <a:gd name="connsiteX8" fmla="*/ 1304392 w 1871831"/>
              <a:gd name="connsiteY8" fmla="*/ 863551 h 1004405"/>
              <a:gd name="connsiteX9" fmla="*/ 1460256 w 1871831"/>
              <a:gd name="connsiteY9" fmla="*/ 853160 h 1004405"/>
              <a:gd name="connsiteX10" fmla="*/ 1657683 w 1871831"/>
              <a:gd name="connsiteY10" fmla="*/ 790815 h 1004405"/>
              <a:gd name="connsiteX11" fmla="*/ 1834329 w 1871831"/>
              <a:gd name="connsiteY11" fmla="*/ 842769 h 1004405"/>
              <a:gd name="connsiteX12" fmla="*/ 1834329 w 1871831"/>
              <a:gd name="connsiteY12" fmla="*/ 957069 h 1004405"/>
              <a:gd name="connsiteX13" fmla="*/ 1844720 w 1871831"/>
              <a:gd name="connsiteY13" fmla="*/ 988242 h 1004405"/>
              <a:gd name="connsiteX14" fmla="*/ 1439474 w 1871831"/>
              <a:gd name="connsiteY14" fmla="*/ 988242 h 1004405"/>
              <a:gd name="connsiteX15" fmla="*/ 1221265 w 1871831"/>
              <a:gd name="connsiteY15" fmla="*/ 988242 h 1004405"/>
              <a:gd name="connsiteX16" fmla="*/ 826410 w 1871831"/>
              <a:gd name="connsiteY16" fmla="*/ 988242 h 1004405"/>
              <a:gd name="connsiteX17" fmla="*/ 389992 w 1871831"/>
              <a:gd name="connsiteY17" fmla="*/ 988242 h 1004405"/>
              <a:gd name="connsiteX18" fmla="*/ 286083 w 1871831"/>
              <a:gd name="connsiteY18" fmla="*/ 770033 h 1004405"/>
              <a:gd name="connsiteX19" fmla="*/ 99047 w 1871831"/>
              <a:gd name="connsiteY19" fmla="*/ 302442 h 1004405"/>
              <a:gd name="connsiteX20" fmla="*/ 88656 w 1871831"/>
              <a:gd name="connsiteY20" fmla="*/ 105015 h 1004405"/>
              <a:gd name="connsiteX21" fmla="*/ 5528 w 1871831"/>
              <a:gd name="connsiteY21" fmla="*/ 73843 h 1004405"/>
              <a:gd name="connsiteX0" fmla="*/ 951 w 1867254"/>
              <a:gd name="connsiteY0" fmla="*/ 63600 h 994162"/>
              <a:gd name="connsiteX1" fmla="*/ 146424 w 1867254"/>
              <a:gd name="connsiteY1" fmla="*/ 1254 h 994162"/>
              <a:gd name="connsiteX2" fmla="*/ 385415 w 1867254"/>
              <a:gd name="connsiteY2" fmla="*/ 125944 h 994162"/>
              <a:gd name="connsiteX3" fmla="*/ 499715 w 1867254"/>
              <a:gd name="connsiteY3" fmla="*/ 458454 h 994162"/>
              <a:gd name="connsiteX4" fmla="*/ 541279 w 1867254"/>
              <a:gd name="connsiteY4" fmla="*/ 666272 h 994162"/>
              <a:gd name="connsiteX5" fmla="*/ 707533 w 1867254"/>
              <a:gd name="connsiteY5" fmla="*/ 749399 h 994162"/>
              <a:gd name="connsiteX6" fmla="*/ 904961 w 1867254"/>
              <a:gd name="connsiteY6" fmla="*/ 842917 h 994162"/>
              <a:gd name="connsiteX7" fmla="*/ 1091997 w 1867254"/>
              <a:gd name="connsiteY7" fmla="*/ 770181 h 994162"/>
              <a:gd name="connsiteX8" fmla="*/ 1299815 w 1867254"/>
              <a:gd name="connsiteY8" fmla="*/ 853308 h 994162"/>
              <a:gd name="connsiteX9" fmla="*/ 1455679 w 1867254"/>
              <a:gd name="connsiteY9" fmla="*/ 842917 h 994162"/>
              <a:gd name="connsiteX10" fmla="*/ 1653106 w 1867254"/>
              <a:gd name="connsiteY10" fmla="*/ 780572 h 994162"/>
              <a:gd name="connsiteX11" fmla="*/ 1829752 w 1867254"/>
              <a:gd name="connsiteY11" fmla="*/ 832526 h 994162"/>
              <a:gd name="connsiteX12" fmla="*/ 1829752 w 1867254"/>
              <a:gd name="connsiteY12" fmla="*/ 946826 h 994162"/>
              <a:gd name="connsiteX13" fmla="*/ 1840143 w 1867254"/>
              <a:gd name="connsiteY13" fmla="*/ 977999 h 994162"/>
              <a:gd name="connsiteX14" fmla="*/ 1434897 w 1867254"/>
              <a:gd name="connsiteY14" fmla="*/ 977999 h 994162"/>
              <a:gd name="connsiteX15" fmla="*/ 1216688 w 1867254"/>
              <a:gd name="connsiteY15" fmla="*/ 977999 h 994162"/>
              <a:gd name="connsiteX16" fmla="*/ 821833 w 1867254"/>
              <a:gd name="connsiteY16" fmla="*/ 977999 h 994162"/>
              <a:gd name="connsiteX17" fmla="*/ 385415 w 1867254"/>
              <a:gd name="connsiteY17" fmla="*/ 977999 h 994162"/>
              <a:gd name="connsiteX18" fmla="*/ 281506 w 1867254"/>
              <a:gd name="connsiteY18" fmla="*/ 759790 h 994162"/>
              <a:gd name="connsiteX19" fmla="*/ 94470 w 1867254"/>
              <a:gd name="connsiteY19" fmla="*/ 292199 h 994162"/>
              <a:gd name="connsiteX20" fmla="*/ 84079 w 1867254"/>
              <a:gd name="connsiteY20" fmla="*/ 94772 h 994162"/>
              <a:gd name="connsiteX21" fmla="*/ 951 w 1867254"/>
              <a:gd name="connsiteY21" fmla="*/ 63600 h 99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67254" h="994162">
                <a:moveTo>
                  <a:pt x="951" y="63600"/>
                </a:moveTo>
                <a:cubicBezTo>
                  <a:pt x="11342" y="48014"/>
                  <a:pt x="82347" y="-9137"/>
                  <a:pt x="146424" y="1254"/>
                </a:cubicBezTo>
                <a:cubicBezTo>
                  <a:pt x="210501" y="11645"/>
                  <a:pt x="326533" y="49744"/>
                  <a:pt x="385415" y="125944"/>
                </a:cubicBezTo>
                <a:cubicBezTo>
                  <a:pt x="444297" y="202144"/>
                  <a:pt x="473738" y="368399"/>
                  <a:pt x="499715" y="458454"/>
                </a:cubicBezTo>
                <a:cubicBezTo>
                  <a:pt x="525692" y="548509"/>
                  <a:pt x="506643" y="617781"/>
                  <a:pt x="541279" y="666272"/>
                </a:cubicBezTo>
                <a:cubicBezTo>
                  <a:pt x="575915" y="714763"/>
                  <a:pt x="646919" y="719958"/>
                  <a:pt x="707533" y="749399"/>
                </a:cubicBezTo>
                <a:cubicBezTo>
                  <a:pt x="768147" y="778840"/>
                  <a:pt x="840884" y="839453"/>
                  <a:pt x="904961" y="842917"/>
                </a:cubicBezTo>
                <a:cubicBezTo>
                  <a:pt x="969038" y="846381"/>
                  <a:pt x="1026188" y="768449"/>
                  <a:pt x="1091997" y="770181"/>
                </a:cubicBezTo>
                <a:cubicBezTo>
                  <a:pt x="1157806" y="771913"/>
                  <a:pt x="1239201" y="841185"/>
                  <a:pt x="1299815" y="853308"/>
                </a:cubicBezTo>
                <a:cubicBezTo>
                  <a:pt x="1360429" y="865431"/>
                  <a:pt x="1396797" y="855040"/>
                  <a:pt x="1455679" y="842917"/>
                </a:cubicBezTo>
                <a:cubicBezTo>
                  <a:pt x="1514561" y="830794"/>
                  <a:pt x="1590761" y="782304"/>
                  <a:pt x="1653106" y="780572"/>
                </a:cubicBezTo>
                <a:cubicBezTo>
                  <a:pt x="1715451" y="778840"/>
                  <a:pt x="1800311" y="804817"/>
                  <a:pt x="1829752" y="832526"/>
                </a:cubicBezTo>
                <a:cubicBezTo>
                  <a:pt x="1859193" y="860235"/>
                  <a:pt x="1828020" y="922581"/>
                  <a:pt x="1829752" y="946826"/>
                </a:cubicBezTo>
                <a:cubicBezTo>
                  <a:pt x="1831484" y="971071"/>
                  <a:pt x="1905952" y="972804"/>
                  <a:pt x="1840143" y="977999"/>
                </a:cubicBezTo>
                <a:cubicBezTo>
                  <a:pt x="1774334" y="983195"/>
                  <a:pt x="1434897" y="977999"/>
                  <a:pt x="1434897" y="977999"/>
                </a:cubicBezTo>
                <a:lnTo>
                  <a:pt x="1216688" y="977999"/>
                </a:lnTo>
                <a:lnTo>
                  <a:pt x="821833" y="977999"/>
                </a:lnTo>
                <a:cubicBezTo>
                  <a:pt x="683288" y="977999"/>
                  <a:pt x="475469" y="1014367"/>
                  <a:pt x="385415" y="977999"/>
                </a:cubicBezTo>
                <a:cubicBezTo>
                  <a:pt x="295361" y="941631"/>
                  <a:pt x="329997" y="874090"/>
                  <a:pt x="281506" y="759790"/>
                </a:cubicBezTo>
                <a:cubicBezTo>
                  <a:pt x="233015" y="645490"/>
                  <a:pt x="127374" y="403035"/>
                  <a:pt x="94470" y="292199"/>
                </a:cubicBezTo>
                <a:cubicBezTo>
                  <a:pt x="61566" y="181363"/>
                  <a:pt x="99665" y="132872"/>
                  <a:pt x="84079" y="94772"/>
                </a:cubicBezTo>
                <a:cubicBezTo>
                  <a:pt x="68493" y="56672"/>
                  <a:pt x="-9440" y="79186"/>
                  <a:pt x="951" y="6360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332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7673" y="2975735"/>
            <a:ext cx="1842025" cy="772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4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473" y="2340556"/>
            <a:ext cx="2006223" cy="63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" name="Picture 2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584" y="2776273"/>
            <a:ext cx="628271" cy="29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2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360" y="3064793"/>
            <a:ext cx="1637737" cy="70711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330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6211" y="3064792"/>
            <a:ext cx="1953391" cy="70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4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357" y="2402350"/>
            <a:ext cx="1764998" cy="66358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129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1531" y="2940233"/>
            <a:ext cx="1666665" cy="52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31665" y="206170"/>
            <a:ext cx="968535" cy="5232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/>
            <a:r>
              <a:rPr lang="en-US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TIDE</a:t>
            </a:r>
            <a:r>
              <a:rPr lang="en-US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407994" y="2870600"/>
            <a:ext cx="184731" cy="338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endParaRPr lang="en-US" altLang="en-US" sz="1600">
              <a:solidFill>
                <a:prstClr val="white"/>
              </a:solidFill>
              <a:latin typeface="Constantia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12626" y="113837"/>
            <a:ext cx="5598900" cy="707886"/>
          </a:xfrm>
          <a:prstGeom prst="rect">
            <a:avLst/>
          </a:prstGeom>
          <a:noFill/>
          <a:ln w="12700">
            <a:noFill/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Rise &amp; fall in sea- level due to the gravitational force between Earth, Moon and Sun.</a:t>
            </a:r>
            <a:endParaRPr lang="en-US" alt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Line 42"/>
          <p:cNvSpPr>
            <a:spLocks noChangeShapeType="1"/>
          </p:cNvSpPr>
          <p:nvPr/>
        </p:nvSpPr>
        <p:spPr bwMode="auto">
          <a:xfrm>
            <a:off x="435738" y="3773560"/>
            <a:ext cx="3944553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99352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5" name="Line 43"/>
          <p:cNvSpPr>
            <a:spLocks noChangeShapeType="1"/>
          </p:cNvSpPr>
          <p:nvPr/>
        </p:nvSpPr>
        <p:spPr bwMode="auto">
          <a:xfrm>
            <a:off x="4440555" y="1149246"/>
            <a:ext cx="0" cy="2677477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defTabSz="799352">
              <a:defRPr/>
            </a:pPr>
            <a:endParaRPr lang="en-US" sz="1600">
              <a:ln>
                <a:solidFill>
                  <a:sysClr val="windowText" lastClr="000000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24" name="Line 158"/>
          <p:cNvSpPr>
            <a:spLocks noChangeShapeType="1"/>
          </p:cNvSpPr>
          <p:nvPr/>
        </p:nvSpPr>
        <p:spPr bwMode="auto">
          <a:xfrm>
            <a:off x="2584230" y="2000253"/>
            <a:ext cx="1835370" cy="2381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99352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27" name="Text Box 163"/>
          <p:cNvSpPr txBox="1">
            <a:spLocks noChangeArrowheads="1"/>
          </p:cNvSpPr>
          <p:nvPr/>
        </p:nvSpPr>
        <p:spPr bwMode="auto">
          <a:xfrm>
            <a:off x="615251" y="829330"/>
            <a:ext cx="1739579" cy="523220"/>
          </a:xfrm>
          <a:prstGeom prst="rect">
            <a:avLst/>
          </a:prstGeom>
          <a:noFill/>
          <a:ln>
            <a:noFill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HIGH TIDE</a:t>
            </a:r>
            <a:endParaRPr lang="en-US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3" name="Text Box 169"/>
          <p:cNvSpPr txBox="1">
            <a:spLocks noChangeArrowheads="1"/>
          </p:cNvSpPr>
          <p:nvPr/>
        </p:nvSpPr>
        <p:spPr bwMode="auto">
          <a:xfrm>
            <a:off x="2082273" y="1236871"/>
            <a:ext cx="133879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799352"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Generator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4" name="Text Box 171"/>
          <p:cNvSpPr txBox="1">
            <a:spLocks noChangeArrowheads="1"/>
          </p:cNvSpPr>
          <p:nvPr/>
        </p:nvSpPr>
        <p:spPr bwMode="auto">
          <a:xfrm>
            <a:off x="2755904" y="2095440"/>
            <a:ext cx="1182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Reservoir</a:t>
            </a:r>
          </a:p>
        </p:txBody>
      </p:sp>
      <p:sp>
        <p:nvSpPr>
          <p:cNvPr id="135" name="Text Box 172"/>
          <p:cNvSpPr txBox="1">
            <a:spLocks noChangeArrowheads="1"/>
          </p:cNvSpPr>
          <p:nvPr/>
        </p:nvSpPr>
        <p:spPr bwMode="auto">
          <a:xfrm>
            <a:off x="580770" y="1846183"/>
            <a:ext cx="5645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Sea</a:t>
            </a:r>
          </a:p>
        </p:txBody>
      </p:sp>
      <p:sp>
        <p:nvSpPr>
          <p:cNvPr id="136" name="Text Box 173"/>
          <p:cNvSpPr txBox="1">
            <a:spLocks noChangeArrowheads="1"/>
          </p:cNvSpPr>
          <p:nvPr/>
        </p:nvSpPr>
        <p:spPr bwMode="auto">
          <a:xfrm>
            <a:off x="1475191" y="1651337"/>
            <a:ext cx="6864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Dam</a:t>
            </a:r>
          </a:p>
        </p:txBody>
      </p:sp>
      <p:sp>
        <p:nvSpPr>
          <p:cNvPr id="138" name="Line 178"/>
          <p:cNvSpPr>
            <a:spLocks noChangeShapeType="1"/>
          </p:cNvSpPr>
          <p:nvPr/>
        </p:nvSpPr>
        <p:spPr bwMode="auto">
          <a:xfrm>
            <a:off x="8599488" y="666750"/>
            <a:ext cx="0" cy="313170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99352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50" name="Line 291"/>
          <p:cNvSpPr>
            <a:spLocks noChangeShapeType="1"/>
          </p:cNvSpPr>
          <p:nvPr/>
        </p:nvSpPr>
        <p:spPr bwMode="auto">
          <a:xfrm>
            <a:off x="6529388" y="2000253"/>
            <a:ext cx="2070100" cy="1191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99352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56" name="Text Box 297"/>
          <p:cNvSpPr txBox="1">
            <a:spLocks noChangeArrowheads="1"/>
          </p:cNvSpPr>
          <p:nvPr/>
        </p:nvSpPr>
        <p:spPr bwMode="auto">
          <a:xfrm>
            <a:off x="4946655" y="821723"/>
            <a:ext cx="1641155" cy="523220"/>
          </a:xfrm>
          <a:prstGeom prst="rect">
            <a:avLst/>
          </a:prstGeom>
          <a:noFill/>
          <a:ln>
            <a:noFill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LOW TIDE</a:t>
            </a:r>
            <a:endParaRPr lang="en-US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7" name="Text Box 298"/>
          <p:cNvSpPr txBox="1">
            <a:spLocks noChangeArrowheads="1"/>
          </p:cNvSpPr>
          <p:nvPr/>
        </p:nvSpPr>
        <p:spPr bwMode="auto">
          <a:xfrm>
            <a:off x="4646178" y="1784687"/>
            <a:ext cx="5645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Sea</a:t>
            </a:r>
          </a:p>
        </p:txBody>
      </p:sp>
      <p:sp>
        <p:nvSpPr>
          <p:cNvPr id="258" name="Text Box 299"/>
          <p:cNvSpPr txBox="1">
            <a:spLocks noChangeArrowheads="1"/>
          </p:cNvSpPr>
          <p:nvPr/>
        </p:nvSpPr>
        <p:spPr bwMode="auto">
          <a:xfrm>
            <a:off x="5617732" y="1270337"/>
            <a:ext cx="6864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Dam</a:t>
            </a:r>
          </a:p>
        </p:txBody>
      </p:sp>
      <p:sp>
        <p:nvSpPr>
          <p:cNvPr id="260" name="Text Box 301"/>
          <p:cNvSpPr txBox="1">
            <a:spLocks noChangeArrowheads="1"/>
          </p:cNvSpPr>
          <p:nvPr/>
        </p:nvSpPr>
        <p:spPr bwMode="auto">
          <a:xfrm>
            <a:off x="6299072" y="1283038"/>
            <a:ext cx="1250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799352"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Generator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65" name="Picture 28" descr="MCj0280809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53" y="855564"/>
            <a:ext cx="676593" cy="936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8" name="Arc 296"/>
          <p:cNvSpPr>
            <a:spLocks/>
          </p:cNvSpPr>
          <p:nvPr/>
        </p:nvSpPr>
        <p:spPr bwMode="auto">
          <a:xfrm rot="4923754">
            <a:off x="2985888" y="1194390"/>
            <a:ext cx="427434" cy="712788"/>
          </a:xfrm>
          <a:custGeom>
            <a:avLst/>
            <a:gdLst>
              <a:gd name="T0" fmla="*/ 0 w 22082"/>
              <a:gd name="T1" fmla="*/ 2147483647 h 21600"/>
              <a:gd name="T2" fmla="*/ 2147483647 w 22082"/>
              <a:gd name="T3" fmla="*/ 2147483647 h 21600"/>
              <a:gd name="T4" fmla="*/ 2147483647 w 22082"/>
              <a:gd name="T5" fmla="*/ 2147483647 h 21600"/>
              <a:gd name="T6" fmla="*/ 0 60000 65536"/>
              <a:gd name="T7" fmla="*/ 0 60000 65536"/>
              <a:gd name="T8" fmla="*/ 0 60000 65536"/>
              <a:gd name="T9" fmla="*/ 0 w 22082"/>
              <a:gd name="T10" fmla="*/ 0 h 21600"/>
              <a:gd name="T11" fmla="*/ 22082 w 220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2" h="21600" fill="none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</a:path>
              <a:path w="22082" h="21600" stroke="0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  <a:lnTo>
                  <a:pt x="482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sp>
        <p:nvSpPr>
          <p:cNvPr id="269" name="Arc 296"/>
          <p:cNvSpPr>
            <a:spLocks/>
          </p:cNvSpPr>
          <p:nvPr/>
        </p:nvSpPr>
        <p:spPr bwMode="auto">
          <a:xfrm rot="4923754">
            <a:off x="3193329" y="1082180"/>
            <a:ext cx="415022" cy="1037975"/>
          </a:xfrm>
          <a:custGeom>
            <a:avLst/>
            <a:gdLst>
              <a:gd name="T0" fmla="*/ 0 w 22082"/>
              <a:gd name="T1" fmla="*/ 2147483647 h 21600"/>
              <a:gd name="T2" fmla="*/ 2147483647 w 22082"/>
              <a:gd name="T3" fmla="*/ 2147483647 h 21600"/>
              <a:gd name="T4" fmla="*/ 2147483647 w 22082"/>
              <a:gd name="T5" fmla="*/ 2147483647 h 21600"/>
              <a:gd name="T6" fmla="*/ 0 60000 65536"/>
              <a:gd name="T7" fmla="*/ 0 60000 65536"/>
              <a:gd name="T8" fmla="*/ 0 60000 65536"/>
              <a:gd name="T9" fmla="*/ 0 w 22082"/>
              <a:gd name="T10" fmla="*/ 0 h 21600"/>
              <a:gd name="T11" fmla="*/ 22082 w 220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2" h="21600" fill="none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</a:path>
              <a:path w="22082" h="21600" stroke="0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  <a:lnTo>
                  <a:pt x="482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sp>
        <p:nvSpPr>
          <p:cNvPr id="267" name="AutoShape 248"/>
          <p:cNvSpPr>
            <a:spLocks noChangeArrowheads="1"/>
          </p:cNvSpPr>
          <p:nvPr/>
        </p:nvSpPr>
        <p:spPr bwMode="auto">
          <a:xfrm rot="-5400000">
            <a:off x="2769966" y="1435101"/>
            <a:ext cx="248843" cy="673100"/>
          </a:xfrm>
          <a:prstGeom prst="can">
            <a:avLst>
              <a:gd name="adj" fmla="val 34641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endParaRPr lang="en-US" alt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pic>
        <p:nvPicPr>
          <p:cNvPr id="270" name="Picture 28" descr="MCj0280809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22" y="738148"/>
            <a:ext cx="818677" cy="113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1" name="Arc 296"/>
          <p:cNvSpPr>
            <a:spLocks/>
          </p:cNvSpPr>
          <p:nvPr/>
        </p:nvSpPr>
        <p:spPr bwMode="auto">
          <a:xfrm rot="4923754">
            <a:off x="7141080" y="1132484"/>
            <a:ext cx="427434" cy="712788"/>
          </a:xfrm>
          <a:custGeom>
            <a:avLst/>
            <a:gdLst>
              <a:gd name="T0" fmla="*/ 0 w 22082"/>
              <a:gd name="T1" fmla="*/ 2147483647 h 21600"/>
              <a:gd name="T2" fmla="*/ 2147483647 w 22082"/>
              <a:gd name="T3" fmla="*/ 2147483647 h 21600"/>
              <a:gd name="T4" fmla="*/ 2147483647 w 22082"/>
              <a:gd name="T5" fmla="*/ 2147483647 h 21600"/>
              <a:gd name="T6" fmla="*/ 0 60000 65536"/>
              <a:gd name="T7" fmla="*/ 0 60000 65536"/>
              <a:gd name="T8" fmla="*/ 0 60000 65536"/>
              <a:gd name="T9" fmla="*/ 0 w 22082"/>
              <a:gd name="T10" fmla="*/ 0 h 21600"/>
              <a:gd name="T11" fmla="*/ 22082 w 220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2" h="21600" fill="none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</a:path>
              <a:path w="22082" h="21600" stroke="0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  <a:lnTo>
                  <a:pt x="482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sp>
        <p:nvSpPr>
          <p:cNvPr id="272" name="Arc 296"/>
          <p:cNvSpPr>
            <a:spLocks/>
          </p:cNvSpPr>
          <p:nvPr/>
        </p:nvSpPr>
        <p:spPr bwMode="auto">
          <a:xfrm rot="4923754">
            <a:off x="7481694" y="1070175"/>
            <a:ext cx="427435" cy="973137"/>
          </a:xfrm>
          <a:custGeom>
            <a:avLst/>
            <a:gdLst>
              <a:gd name="T0" fmla="*/ 0 w 22082"/>
              <a:gd name="T1" fmla="*/ 2147483647 h 21600"/>
              <a:gd name="T2" fmla="*/ 2147483647 w 22082"/>
              <a:gd name="T3" fmla="*/ 2147483647 h 21600"/>
              <a:gd name="T4" fmla="*/ 2147483647 w 22082"/>
              <a:gd name="T5" fmla="*/ 2147483647 h 21600"/>
              <a:gd name="T6" fmla="*/ 0 60000 65536"/>
              <a:gd name="T7" fmla="*/ 0 60000 65536"/>
              <a:gd name="T8" fmla="*/ 0 60000 65536"/>
              <a:gd name="T9" fmla="*/ 0 w 22082"/>
              <a:gd name="T10" fmla="*/ 0 h 21600"/>
              <a:gd name="T11" fmla="*/ 22082 w 220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2" h="21600" fill="none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</a:path>
              <a:path w="22082" h="21600" stroke="0" extrusionOk="0">
                <a:moveTo>
                  <a:pt x="0" y="5"/>
                </a:moveTo>
                <a:cubicBezTo>
                  <a:pt x="160" y="1"/>
                  <a:pt x="321" y="-1"/>
                  <a:pt x="482" y="0"/>
                </a:cubicBezTo>
                <a:cubicBezTo>
                  <a:pt x="12411" y="0"/>
                  <a:pt x="22082" y="9670"/>
                  <a:pt x="22082" y="21600"/>
                </a:cubicBezTo>
                <a:lnTo>
                  <a:pt x="482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sp>
        <p:nvSpPr>
          <p:cNvPr id="207" name="AutoShape 248"/>
          <p:cNvSpPr>
            <a:spLocks noChangeArrowheads="1"/>
          </p:cNvSpPr>
          <p:nvPr/>
        </p:nvSpPr>
        <p:spPr bwMode="auto">
          <a:xfrm rot="-5400000">
            <a:off x="6794632" y="1424385"/>
            <a:ext cx="301100" cy="673100"/>
          </a:xfrm>
          <a:prstGeom prst="can">
            <a:avLst>
              <a:gd name="adj" fmla="val 34641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endParaRPr lang="en-US" altLang="en-US" sz="1600">
              <a:solidFill>
                <a:prstClr val="black"/>
              </a:solidFill>
              <a:latin typeface="Constantia" pitchFamily="18" charset="0"/>
            </a:endParaRPr>
          </a:p>
        </p:txBody>
      </p:sp>
      <p:grpSp>
        <p:nvGrpSpPr>
          <p:cNvPr id="4" name="Group 269"/>
          <p:cNvGrpSpPr>
            <a:grpSpLocks/>
          </p:cNvGrpSpPr>
          <p:nvPr/>
        </p:nvGrpSpPr>
        <p:grpSpPr bwMode="auto">
          <a:xfrm>
            <a:off x="6212262" y="1953819"/>
            <a:ext cx="520857" cy="733425"/>
            <a:chOff x="1392" y="2160"/>
            <a:chExt cx="1152" cy="1104"/>
          </a:xfrm>
          <a:blipFill>
            <a:blip r:embed="rId8"/>
            <a:tile tx="0" ty="0" sx="100000" sy="100000" flip="none" algn="tl"/>
          </a:blipFill>
        </p:grpSpPr>
        <p:sp>
          <p:nvSpPr>
            <p:cNvPr id="229" name="AutoShape 270"/>
            <p:cNvSpPr>
              <a:spLocks noChangeArrowheads="1"/>
            </p:cNvSpPr>
            <p:nvPr/>
          </p:nvSpPr>
          <p:spPr bwMode="auto">
            <a:xfrm rot="10800000">
              <a:off x="1392" y="2160"/>
              <a:ext cx="1152" cy="1104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0" name="Line 271"/>
            <p:cNvSpPr>
              <a:spLocks noChangeShapeType="1"/>
            </p:cNvSpPr>
            <p:nvPr/>
          </p:nvSpPr>
          <p:spPr bwMode="auto">
            <a:xfrm>
              <a:off x="1488" y="2928"/>
              <a:ext cx="960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1" name="Line 272"/>
            <p:cNvSpPr>
              <a:spLocks noChangeShapeType="1"/>
            </p:cNvSpPr>
            <p:nvPr/>
          </p:nvSpPr>
          <p:spPr bwMode="auto">
            <a:xfrm>
              <a:off x="1440" y="3072"/>
              <a:ext cx="1056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2" name="Line 273"/>
            <p:cNvSpPr>
              <a:spLocks noChangeShapeType="1"/>
            </p:cNvSpPr>
            <p:nvPr/>
          </p:nvSpPr>
          <p:spPr bwMode="auto">
            <a:xfrm>
              <a:off x="1536" y="2736"/>
              <a:ext cx="864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3" name="Line 274"/>
            <p:cNvSpPr>
              <a:spLocks noChangeShapeType="1"/>
            </p:cNvSpPr>
            <p:nvPr/>
          </p:nvSpPr>
          <p:spPr bwMode="auto">
            <a:xfrm>
              <a:off x="1584" y="2544"/>
              <a:ext cx="768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4" name="Line 275"/>
            <p:cNvSpPr>
              <a:spLocks noChangeShapeType="1"/>
            </p:cNvSpPr>
            <p:nvPr/>
          </p:nvSpPr>
          <p:spPr bwMode="auto">
            <a:xfrm>
              <a:off x="1632" y="2352"/>
              <a:ext cx="672" cy="0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5" name="Line 276"/>
            <p:cNvSpPr>
              <a:spLocks noChangeShapeType="1"/>
            </p:cNvSpPr>
            <p:nvPr/>
          </p:nvSpPr>
          <p:spPr bwMode="auto">
            <a:xfrm>
              <a:off x="1728" y="3072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6" name="Line 277"/>
            <p:cNvSpPr>
              <a:spLocks noChangeShapeType="1"/>
            </p:cNvSpPr>
            <p:nvPr/>
          </p:nvSpPr>
          <p:spPr bwMode="auto">
            <a:xfrm>
              <a:off x="2112" y="3072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7" name="Line 278"/>
            <p:cNvSpPr>
              <a:spLocks noChangeShapeType="1"/>
            </p:cNvSpPr>
            <p:nvPr/>
          </p:nvSpPr>
          <p:spPr bwMode="auto">
            <a:xfrm>
              <a:off x="2256" y="2928"/>
              <a:ext cx="0" cy="144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8" name="Line 279"/>
            <p:cNvSpPr>
              <a:spLocks noChangeShapeType="1"/>
            </p:cNvSpPr>
            <p:nvPr/>
          </p:nvSpPr>
          <p:spPr bwMode="auto">
            <a:xfrm>
              <a:off x="1968" y="2928"/>
              <a:ext cx="0" cy="144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39" name="Line 280"/>
            <p:cNvSpPr>
              <a:spLocks noChangeShapeType="1"/>
            </p:cNvSpPr>
            <p:nvPr/>
          </p:nvSpPr>
          <p:spPr bwMode="auto">
            <a:xfrm>
              <a:off x="1584" y="2928"/>
              <a:ext cx="0" cy="144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0" name="Line 281"/>
            <p:cNvSpPr>
              <a:spLocks noChangeShapeType="1"/>
            </p:cNvSpPr>
            <p:nvPr/>
          </p:nvSpPr>
          <p:spPr bwMode="auto">
            <a:xfrm>
              <a:off x="1728" y="2736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1" name="Line 282"/>
            <p:cNvSpPr>
              <a:spLocks noChangeShapeType="1"/>
            </p:cNvSpPr>
            <p:nvPr/>
          </p:nvSpPr>
          <p:spPr bwMode="auto">
            <a:xfrm>
              <a:off x="2112" y="2736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2" name="Line 283"/>
            <p:cNvSpPr>
              <a:spLocks noChangeShapeType="1"/>
            </p:cNvSpPr>
            <p:nvPr/>
          </p:nvSpPr>
          <p:spPr bwMode="auto">
            <a:xfrm>
              <a:off x="1584" y="2544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3" name="Line 284"/>
            <p:cNvSpPr>
              <a:spLocks noChangeShapeType="1"/>
            </p:cNvSpPr>
            <p:nvPr/>
          </p:nvSpPr>
          <p:spPr bwMode="auto">
            <a:xfrm>
              <a:off x="1968" y="2544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4" name="Line 285"/>
            <p:cNvSpPr>
              <a:spLocks noChangeShapeType="1"/>
            </p:cNvSpPr>
            <p:nvPr/>
          </p:nvSpPr>
          <p:spPr bwMode="auto">
            <a:xfrm>
              <a:off x="2256" y="2544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5" name="Line 286"/>
            <p:cNvSpPr>
              <a:spLocks noChangeShapeType="1"/>
            </p:cNvSpPr>
            <p:nvPr/>
          </p:nvSpPr>
          <p:spPr bwMode="auto">
            <a:xfrm>
              <a:off x="1728" y="2352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6" name="Line 287"/>
            <p:cNvSpPr>
              <a:spLocks noChangeShapeType="1"/>
            </p:cNvSpPr>
            <p:nvPr/>
          </p:nvSpPr>
          <p:spPr bwMode="auto">
            <a:xfrm>
              <a:off x="2112" y="2352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47" name="Line 288"/>
            <p:cNvSpPr>
              <a:spLocks noChangeShapeType="1"/>
            </p:cNvSpPr>
            <p:nvPr/>
          </p:nvSpPr>
          <p:spPr bwMode="auto">
            <a:xfrm>
              <a:off x="1968" y="2160"/>
              <a:ext cx="0" cy="192"/>
            </a:xfrm>
            <a:prstGeom prst="line">
              <a:avLst/>
            </a:prstGeom>
            <a:grpFill/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799352">
                <a:defRPr/>
              </a:pPr>
              <a:endParaRPr lang="en-US" sz="1600">
                <a:solidFill>
                  <a:prstClr val="black"/>
                </a:solidFill>
              </a:endParaRPr>
            </a:p>
          </p:txBody>
        </p:sp>
      </p:grpSp>
      <p:pic>
        <p:nvPicPr>
          <p:cNvPr id="336" name="Picture 2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1531" y="3404189"/>
            <a:ext cx="1532229" cy="34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9" name="Text Box 171"/>
          <p:cNvSpPr txBox="1">
            <a:spLocks noChangeArrowheads="1"/>
          </p:cNvSpPr>
          <p:nvPr/>
        </p:nvSpPr>
        <p:spPr bwMode="auto">
          <a:xfrm>
            <a:off x="7377125" y="2051387"/>
            <a:ext cx="11821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799352"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Reservoir</a:t>
            </a:r>
          </a:p>
        </p:txBody>
      </p:sp>
      <p:sp>
        <p:nvSpPr>
          <p:cNvPr id="125" name="Line 159"/>
          <p:cNvSpPr>
            <a:spLocks noChangeShapeType="1"/>
          </p:cNvSpPr>
          <p:nvPr/>
        </p:nvSpPr>
        <p:spPr bwMode="auto">
          <a:xfrm flipH="1">
            <a:off x="2359053" y="1795461"/>
            <a:ext cx="214312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48" name="Line 289"/>
          <p:cNvSpPr>
            <a:spLocks noChangeShapeType="1"/>
          </p:cNvSpPr>
          <p:nvPr/>
        </p:nvSpPr>
        <p:spPr bwMode="auto">
          <a:xfrm flipH="1">
            <a:off x="6472550" y="1771650"/>
            <a:ext cx="170558" cy="1191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227" name="Group 226"/>
          <p:cNvGrpSpPr/>
          <p:nvPr/>
        </p:nvGrpSpPr>
        <p:grpSpPr>
          <a:xfrm>
            <a:off x="1928809" y="3074192"/>
            <a:ext cx="943512" cy="677387"/>
            <a:chOff x="1933572" y="3059903"/>
            <a:chExt cx="943512" cy="677387"/>
          </a:xfrm>
        </p:grpSpPr>
        <p:sp>
          <p:nvSpPr>
            <p:cNvPr id="226" name="Trapezoid 225"/>
            <p:cNvSpPr/>
            <p:nvPr/>
          </p:nvSpPr>
          <p:spPr>
            <a:xfrm>
              <a:off x="1933572" y="3059903"/>
              <a:ext cx="943512" cy="677387"/>
            </a:xfrm>
            <a:custGeom>
              <a:avLst/>
              <a:gdLst>
                <a:gd name="connsiteX0" fmla="*/ 0 w 924462"/>
                <a:gd name="connsiteY0" fmla="*/ 670244 h 670244"/>
                <a:gd name="connsiteX1" fmla="*/ 167561 w 924462"/>
                <a:gd name="connsiteY1" fmla="*/ 0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0244 h 670244"/>
                <a:gd name="connsiteX1" fmla="*/ 253286 w 924462"/>
                <a:gd name="connsiteY1" fmla="*/ 11907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56901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28326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43512"/>
                <a:gd name="connsiteY0" fmla="*/ 675006 h 677387"/>
                <a:gd name="connsiteX1" fmla="*/ 224711 w 943512"/>
                <a:gd name="connsiteY1" fmla="*/ 0 h 677387"/>
                <a:gd name="connsiteX2" fmla="*/ 728326 w 943512"/>
                <a:gd name="connsiteY2" fmla="*/ 4762 h 677387"/>
                <a:gd name="connsiteX3" fmla="*/ 943512 w 943512"/>
                <a:gd name="connsiteY3" fmla="*/ 677387 h 677387"/>
                <a:gd name="connsiteX4" fmla="*/ 0 w 943512"/>
                <a:gd name="connsiteY4" fmla="*/ 675006 h 67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512" h="677387">
                  <a:moveTo>
                    <a:pt x="0" y="675006"/>
                  </a:moveTo>
                  <a:lnTo>
                    <a:pt x="224711" y="0"/>
                  </a:lnTo>
                  <a:lnTo>
                    <a:pt x="728326" y="4762"/>
                  </a:lnTo>
                  <a:lnTo>
                    <a:pt x="943512" y="677387"/>
                  </a:lnTo>
                  <a:lnTo>
                    <a:pt x="0" y="675006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145097" y="3602854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547486" y="3601972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0 w 312929"/>
                <a:gd name="connsiteY0" fmla="*/ 0 h 132055"/>
                <a:gd name="connsiteX1" fmla="*/ 2748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0" y="0"/>
                  </a:moveTo>
                  <a:lnTo>
                    <a:pt x="2748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1945563" y="3600296"/>
              <a:ext cx="282947" cy="134436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45244 w 282947"/>
                <a:gd name="connsiteY0" fmla="*/ 0 h 134436"/>
                <a:gd name="connsiteX1" fmla="*/ 282947 w 282947"/>
                <a:gd name="connsiteY1" fmla="*/ 2381 h 134436"/>
                <a:gd name="connsiteX2" fmla="*/ 282947 w 282947"/>
                <a:gd name="connsiteY2" fmla="*/ 134436 h 134436"/>
                <a:gd name="connsiteX3" fmla="*/ 0 w 282947"/>
                <a:gd name="connsiteY3" fmla="*/ 134436 h 134436"/>
                <a:gd name="connsiteX4" fmla="*/ 45244 w 282947"/>
                <a:gd name="connsiteY4" fmla="*/ 0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6">
                  <a:moveTo>
                    <a:pt x="45244" y="0"/>
                  </a:moveTo>
                  <a:lnTo>
                    <a:pt x="282947" y="2381"/>
                  </a:lnTo>
                  <a:lnTo>
                    <a:pt x="282947" y="134436"/>
                  </a:lnTo>
                  <a:lnTo>
                    <a:pt x="0" y="134436"/>
                  </a:lnTo>
                  <a:lnTo>
                    <a:pt x="45244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081142" y="3202258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3810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3810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38100" y="0"/>
                  </a:moveTo>
                  <a:lnTo>
                    <a:pt x="3129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3810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993261" y="3466814"/>
              <a:ext cx="209404" cy="132055"/>
            </a:xfrm>
            <a:custGeom>
              <a:avLst/>
              <a:gdLst>
                <a:gd name="connsiteX0" fmla="*/ 0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0 w 209404"/>
                <a:gd name="connsiteY4" fmla="*/ 0 h 132055"/>
                <a:gd name="connsiteX0" fmla="*/ 21431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21431 w 209404"/>
                <a:gd name="connsiteY4" fmla="*/ 0 h 132055"/>
                <a:gd name="connsiteX0" fmla="*/ 33337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33337 w 209404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04" h="132055">
                  <a:moveTo>
                    <a:pt x="33337" y="0"/>
                  </a:moveTo>
                  <a:lnTo>
                    <a:pt x="209404" y="0"/>
                  </a:lnTo>
                  <a:lnTo>
                    <a:pt x="209404" y="132055"/>
                  </a:lnTo>
                  <a:lnTo>
                    <a:pt x="0" y="132055"/>
                  </a:lnTo>
                  <a:lnTo>
                    <a:pt x="33337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142858" y="3467323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630639" y="3467305"/>
              <a:ext cx="185481" cy="134436"/>
            </a:xfrm>
            <a:custGeom>
              <a:avLst/>
              <a:gdLst>
                <a:gd name="connsiteX0" fmla="*/ 0 w 185481"/>
                <a:gd name="connsiteY0" fmla="*/ 0 h 132055"/>
                <a:gd name="connsiteX1" fmla="*/ 185481 w 185481"/>
                <a:gd name="connsiteY1" fmla="*/ 0 h 132055"/>
                <a:gd name="connsiteX2" fmla="*/ 185481 w 185481"/>
                <a:gd name="connsiteY2" fmla="*/ 132055 h 132055"/>
                <a:gd name="connsiteX3" fmla="*/ 0 w 185481"/>
                <a:gd name="connsiteY3" fmla="*/ 132055 h 132055"/>
                <a:gd name="connsiteX4" fmla="*/ 0 w 185481"/>
                <a:gd name="connsiteY4" fmla="*/ 0 h 132055"/>
                <a:gd name="connsiteX0" fmla="*/ 0 w 185481"/>
                <a:gd name="connsiteY0" fmla="*/ 2381 h 134436"/>
                <a:gd name="connsiteX1" fmla="*/ 142619 w 185481"/>
                <a:gd name="connsiteY1" fmla="*/ 0 h 134436"/>
                <a:gd name="connsiteX2" fmla="*/ 185481 w 185481"/>
                <a:gd name="connsiteY2" fmla="*/ 134436 h 134436"/>
                <a:gd name="connsiteX3" fmla="*/ 0 w 185481"/>
                <a:gd name="connsiteY3" fmla="*/ 134436 h 134436"/>
                <a:gd name="connsiteX4" fmla="*/ 0 w 185481"/>
                <a:gd name="connsiteY4" fmla="*/ 2381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81" h="134436">
                  <a:moveTo>
                    <a:pt x="0" y="2381"/>
                  </a:moveTo>
                  <a:lnTo>
                    <a:pt x="142619" y="0"/>
                  </a:lnTo>
                  <a:lnTo>
                    <a:pt x="185481" y="134436"/>
                  </a:lnTo>
                  <a:lnTo>
                    <a:pt x="0" y="134436"/>
                  </a:lnTo>
                  <a:lnTo>
                    <a:pt x="0" y="2381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378385" y="3470105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177789" y="3335537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2589703" y="3337036"/>
              <a:ext cx="183678" cy="132055"/>
            </a:xfrm>
            <a:custGeom>
              <a:avLst/>
              <a:gdLst>
                <a:gd name="connsiteX0" fmla="*/ 0 w 183678"/>
                <a:gd name="connsiteY0" fmla="*/ 0 h 132055"/>
                <a:gd name="connsiteX1" fmla="*/ 183678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36053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50340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8" h="132055">
                  <a:moveTo>
                    <a:pt x="0" y="0"/>
                  </a:moveTo>
                  <a:lnTo>
                    <a:pt x="150340" y="0"/>
                  </a:lnTo>
                  <a:lnTo>
                    <a:pt x="183678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036383" y="3335360"/>
              <a:ext cx="222438" cy="132055"/>
            </a:xfrm>
            <a:custGeom>
              <a:avLst/>
              <a:gdLst>
                <a:gd name="connsiteX0" fmla="*/ 0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0 w 222438"/>
                <a:gd name="connsiteY4" fmla="*/ 0 h 132055"/>
                <a:gd name="connsiteX0" fmla="*/ 30956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30956 w 22243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38" h="132055">
                  <a:moveTo>
                    <a:pt x="30956" y="0"/>
                  </a:moveTo>
                  <a:lnTo>
                    <a:pt x="222438" y="0"/>
                  </a:lnTo>
                  <a:lnTo>
                    <a:pt x="222438" y="132055"/>
                  </a:lnTo>
                  <a:lnTo>
                    <a:pt x="0" y="132055"/>
                  </a:lnTo>
                  <a:lnTo>
                    <a:pt x="30956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2277478" y="3200721"/>
              <a:ext cx="209404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123616" y="3068098"/>
              <a:ext cx="293004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33338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33338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33338" y="0"/>
                  </a:moveTo>
                  <a:lnTo>
                    <a:pt x="275103" y="0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33338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451646" y="3198910"/>
              <a:ext cx="282947" cy="134437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0 h 132055"/>
                <a:gd name="connsiteX1" fmla="*/ 201985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2382 h 134437"/>
                <a:gd name="connsiteX1" fmla="*/ 237704 w 282947"/>
                <a:gd name="connsiteY1" fmla="*/ 0 h 134437"/>
                <a:gd name="connsiteX2" fmla="*/ 282947 w 282947"/>
                <a:gd name="connsiteY2" fmla="*/ 134437 h 134437"/>
                <a:gd name="connsiteX3" fmla="*/ 0 w 282947"/>
                <a:gd name="connsiteY3" fmla="*/ 134437 h 134437"/>
                <a:gd name="connsiteX4" fmla="*/ 0 w 282947"/>
                <a:gd name="connsiteY4" fmla="*/ 2382 h 13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7">
                  <a:moveTo>
                    <a:pt x="0" y="2382"/>
                  </a:moveTo>
                  <a:lnTo>
                    <a:pt x="237704" y="0"/>
                  </a:lnTo>
                  <a:lnTo>
                    <a:pt x="282947" y="134437"/>
                  </a:lnTo>
                  <a:lnTo>
                    <a:pt x="0" y="134437"/>
                  </a:lnTo>
                  <a:lnTo>
                    <a:pt x="0" y="2382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413366" y="3067046"/>
              <a:ext cx="275103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10810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37003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0" y="0"/>
                  </a:moveTo>
                  <a:lnTo>
                    <a:pt x="237003" y="2381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026582" y="1966503"/>
            <a:ext cx="722968" cy="814797"/>
            <a:chOff x="1933572" y="3059903"/>
            <a:chExt cx="943512" cy="677387"/>
          </a:xfrm>
        </p:grpSpPr>
        <p:sp>
          <p:nvSpPr>
            <p:cNvPr id="182" name="Trapezoid 225"/>
            <p:cNvSpPr/>
            <p:nvPr/>
          </p:nvSpPr>
          <p:spPr>
            <a:xfrm>
              <a:off x="1933572" y="3059903"/>
              <a:ext cx="943512" cy="677387"/>
            </a:xfrm>
            <a:custGeom>
              <a:avLst/>
              <a:gdLst>
                <a:gd name="connsiteX0" fmla="*/ 0 w 924462"/>
                <a:gd name="connsiteY0" fmla="*/ 670244 h 670244"/>
                <a:gd name="connsiteX1" fmla="*/ 167561 w 924462"/>
                <a:gd name="connsiteY1" fmla="*/ 0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0244 h 670244"/>
                <a:gd name="connsiteX1" fmla="*/ 253286 w 924462"/>
                <a:gd name="connsiteY1" fmla="*/ 11907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56901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28326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43512"/>
                <a:gd name="connsiteY0" fmla="*/ 675006 h 677387"/>
                <a:gd name="connsiteX1" fmla="*/ 224711 w 943512"/>
                <a:gd name="connsiteY1" fmla="*/ 0 h 677387"/>
                <a:gd name="connsiteX2" fmla="*/ 728326 w 943512"/>
                <a:gd name="connsiteY2" fmla="*/ 4762 h 677387"/>
                <a:gd name="connsiteX3" fmla="*/ 943512 w 943512"/>
                <a:gd name="connsiteY3" fmla="*/ 677387 h 677387"/>
                <a:gd name="connsiteX4" fmla="*/ 0 w 943512"/>
                <a:gd name="connsiteY4" fmla="*/ 675006 h 67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512" h="677387">
                  <a:moveTo>
                    <a:pt x="0" y="675006"/>
                  </a:moveTo>
                  <a:lnTo>
                    <a:pt x="224711" y="0"/>
                  </a:lnTo>
                  <a:lnTo>
                    <a:pt x="728326" y="4762"/>
                  </a:lnTo>
                  <a:lnTo>
                    <a:pt x="943512" y="677387"/>
                  </a:lnTo>
                  <a:lnTo>
                    <a:pt x="0" y="675006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145097" y="3602854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4" name="Rectangle 152"/>
            <p:cNvSpPr/>
            <p:nvPr/>
          </p:nvSpPr>
          <p:spPr>
            <a:xfrm>
              <a:off x="2547486" y="3601972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0 w 312929"/>
                <a:gd name="connsiteY0" fmla="*/ 0 h 132055"/>
                <a:gd name="connsiteX1" fmla="*/ 2748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0" y="0"/>
                  </a:moveTo>
                  <a:lnTo>
                    <a:pt x="2748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5" name="Rectangle 223"/>
            <p:cNvSpPr/>
            <p:nvPr/>
          </p:nvSpPr>
          <p:spPr>
            <a:xfrm>
              <a:off x="1945563" y="3600296"/>
              <a:ext cx="282947" cy="134436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45244 w 282947"/>
                <a:gd name="connsiteY0" fmla="*/ 0 h 134436"/>
                <a:gd name="connsiteX1" fmla="*/ 282947 w 282947"/>
                <a:gd name="connsiteY1" fmla="*/ 2381 h 134436"/>
                <a:gd name="connsiteX2" fmla="*/ 282947 w 282947"/>
                <a:gd name="connsiteY2" fmla="*/ 134436 h 134436"/>
                <a:gd name="connsiteX3" fmla="*/ 0 w 282947"/>
                <a:gd name="connsiteY3" fmla="*/ 134436 h 134436"/>
                <a:gd name="connsiteX4" fmla="*/ 45244 w 282947"/>
                <a:gd name="connsiteY4" fmla="*/ 0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6">
                  <a:moveTo>
                    <a:pt x="45244" y="0"/>
                  </a:moveTo>
                  <a:lnTo>
                    <a:pt x="282947" y="2381"/>
                  </a:lnTo>
                  <a:lnTo>
                    <a:pt x="282947" y="134436"/>
                  </a:lnTo>
                  <a:lnTo>
                    <a:pt x="0" y="134436"/>
                  </a:lnTo>
                  <a:lnTo>
                    <a:pt x="45244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6" name="Rectangle 156"/>
            <p:cNvSpPr/>
            <p:nvPr/>
          </p:nvSpPr>
          <p:spPr>
            <a:xfrm>
              <a:off x="2081142" y="3202258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3810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3810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38100" y="0"/>
                  </a:moveTo>
                  <a:lnTo>
                    <a:pt x="3129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3810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7" name="Rectangle 157"/>
            <p:cNvSpPr/>
            <p:nvPr/>
          </p:nvSpPr>
          <p:spPr>
            <a:xfrm>
              <a:off x="1993261" y="3466814"/>
              <a:ext cx="209404" cy="132055"/>
            </a:xfrm>
            <a:custGeom>
              <a:avLst/>
              <a:gdLst>
                <a:gd name="connsiteX0" fmla="*/ 0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0 w 209404"/>
                <a:gd name="connsiteY4" fmla="*/ 0 h 132055"/>
                <a:gd name="connsiteX0" fmla="*/ 21431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21431 w 209404"/>
                <a:gd name="connsiteY4" fmla="*/ 0 h 132055"/>
                <a:gd name="connsiteX0" fmla="*/ 33337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33337 w 209404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04" h="132055">
                  <a:moveTo>
                    <a:pt x="33337" y="0"/>
                  </a:moveTo>
                  <a:lnTo>
                    <a:pt x="209404" y="0"/>
                  </a:lnTo>
                  <a:lnTo>
                    <a:pt x="209404" y="132055"/>
                  </a:lnTo>
                  <a:lnTo>
                    <a:pt x="0" y="132055"/>
                  </a:lnTo>
                  <a:lnTo>
                    <a:pt x="33337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142858" y="3467323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9" name="Rectangle 162"/>
            <p:cNvSpPr/>
            <p:nvPr/>
          </p:nvSpPr>
          <p:spPr>
            <a:xfrm>
              <a:off x="2630639" y="3467305"/>
              <a:ext cx="185481" cy="134436"/>
            </a:xfrm>
            <a:custGeom>
              <a:avLst/>
              <a:gdLst>
                <a:gd name="connsiteX0" fmla="*/ 0 w 185481"/>
                <a:gd name="connsiteY0" fmla="*/ 0 h 132055"/>
                <a:gd name="connsiteX1" fmla="*/ 185481 w 185481"/>
                <a:gd name="connsiteY1" fmla="*/ 0 h 132055"/>
                <a:gd name="connsiteX2" fmla="*/ 185481 w 185481"/>
                <a:gd name="connsiteY2" fmla="*/ 132055 h 132055"/>
                <a:gd name="connsiteX3" fmla="*/ 0 w 185481"/>
                <a:gd name="connsiteY3" fmla="*/ 132055 h 132055"/>
                <a:gd name="connsiteX4" fmla="*/ 0 w 185481"/>
                <a:gd name="connsiteY4" fmla="*/ 0 h 132055"/>
                <a:gd name="connsiteX0" fmla="*/ 0 w 185481"/>
                <a:gd name="connsiteY0" fmla="*/ 2381 h 134436"/>
                <a:gd name="connsiteX1" fmla="*/ 142619 w 185481"/>
                <a:gd name="connsiteY1" fmla="*/ 0 h 134436"/>
                <a:gd name="connsiteX2" fmla="*/ 185481 w 185481"/>
                <a:gd name="connsiteY2" fmla="*/ 134436 h 134436"/>
                <a:gd name="connsiteX3" fmla="*/ 0 w 185481"/>
                <a:gd name="connsiteY3" fmla="*/ 134436 h 134436"/>
                <a:gd name="connsiteX4" fmla="*/ 0 w 185481"/>
                <a:gd name="connsiteY4" fmla="*/ 2381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81" h="134436">
                  <a:moveTo>
                    <a:pt x="0" y="2381"/>
                  </a:moveTo>
                  <a:lnTo>
                    <a:pt x="142619" y="0"/>
                  </a:lnTo>
                  <a:lnTo>
                    <a:pt x="185481" y="134436"/>
                  </a:lnTo>
                  <a:lnTo>
                    <a:pt x="0" y="134436"/>
                  </a:lnTo>
                  <a:lnTo>
                    <a:pt x="0" y="2381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378385" y="3470105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177789" y="3335537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2" name="Rectangle 165"/>
            <p:cNvSpPr/>
            <p:nvPr/>
          </p:nvSpPr>
          <p:spPr>
            <a:xfrm>
              <a:off x="2589703" y="3337036"/>
              <a:ext cx="183678" cy="132055"/>
            </a:xfrm>
            <a:custGeom>
              <a:avLst/>
              <a:gdLst>
                <a:gd name="connsiteX0" fmla="*/ 0 w 183678"/>
                <a:gd name="connsiteY0" fmla="*/ 0 h 132055"/>
                <a:gd name="connsiteX1" fmla="*/ 183678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36053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50340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8" h="132055">
                  <a:moveTo>
                    <a:pt x="0" y="0"/>
                  </a:moveTo>
                  <a:lnTo>
                    <a:pt x="150340" y="0"/>
                  </a:lnTo>
                  <a:lnTo>
                    <a:pt x="183678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3" name="Rectangle 166"/>
            <p:cNvSpPr/>
            <p:nvPr/>
          </p:nvSpPr>
          <p:spPr>
            <a:xfrm>
              <a:off x="2036383" y="3335360"/>
              <a:ext cx="222438" cy="132055"/>
            </a:xfrm>
            <a:custGeom>
              <a:avLst/>
              <a:gdLst>
                <a:gd name="connsiteX0" fmla="*/ 0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0 w 222438"/>
                <a:gd name="connsiteY4" fmla="*/ 0 h 132055"/>
                <a:gd name="connsiteX0" fmla="*/ 30956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30956 w 22243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38" h="132055">
                  <a:moveTo>
                    <a:pt x="30956" y="0"/>
                  </a:moveTo>
                  <a:lnTo>
                    <a:pt x="222438" y="0"/>
                  </a:lnTo>
                  <a:lnTo>
                    <a:pt x="222438" y="132055"/>
                  </a:lnTo>
                  <a:lnTo>
                    <a:pt x="0" y="132055"/>
                  </a:lnTo>
                  <a:lnTo>
                    <a:pt x="30956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277478" y="3200721"/>
              <a:ext cx="209404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5" name="Rectangle 171"/>
            <p:cNvSpPr/>
            <p:nvPr/>
          </p:nvSpPr>
          <p:spPr>
            <a:xfrm>
              <a:off x="2123616" y="3068098"/>
              <a:ext cx="293004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33338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33338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33338" y="0"/>
                  </a:moveTo>
                  <a:lnTo>
                    <a:pt x="275103" y="0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33338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6" name="Rectangle 173"/>
            <p:cNvSpPr/>
            <p:nvPr/>
          </p:nvSpPr>
          <p:spPr>
            <a:xfrm>
              <a:off x="2451646" y="3198910"/>
              <a:ext cx="282947" cy="134437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0 h 132055"/>
                <a:gd name="connsiteX1" fmla="*/ 201985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2382 h 134437"/>
                <a:gd name="connsiteX1" fmla="*/ 237704 w 282947"/>
                <a:gd name="connsiteY1" fmla="*/ 0 h 134437"/>
                <a:gd name="connsiteX2" fmla="*/ 282947 w 282947"/>
                <a:gd name="connsiteY2" fmla="*/ 134437 h 134437"/>
                <a:gd name="connsiteX3" fmla="*/ 0 w 282947"/>
                <a:gd name="connsiteY3" fmla="*/ 134437 h 134437"/>
                <a:gd name="connsiteX4" fmla="*/ 0 w 282947"/>
                <a:gd name="connsiteY4" fmla="*/ 2382 h 13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7">
                  <a:moveTo>
                    <a:pt x="0" y="2382"/>
                  </a:moveTo>
                  <a:lnTo>
                    <a:pt x="237704" y="0"/>
                  </a:lnTo>
                  <a:lnTo>
                    <a:pt x="282947" y="134437"/>
                  </a:lnTo>
                  <a:lnTo>
                    <a:pt x="0" y="134437"/>
                  </a:lnTo>
                  <a:lnTo>
                    <a:pt x="0" y="2382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97" name="Rectangle 179"/>
            <p:cNvSpPr/>
            <p:nvPr/>
          </p:nvSpPr>
          <p:spPr>
            <a:xfrm>
              <a:off x="2413366" y="3067046"/>
              <a:ext cx="275103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10810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37003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0" y="0"/>
                  </a:moveTo>
                  <a:lnTo>
                    <a:pt x="237003" y="2381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26" name="Line 160"/>
          <p:cNvSpPr>
            <a:spLocks noChangeShapeType="1"/>
          </p:cNvSpPr>
          <p:nvPr/>
        </p:nvSpPr>
        <p:spPr bwMode="auto">
          <a:xfrm>
            <a:off x="2372189" y="1776415"/>
            <a:ext cx="37907" cy="99795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308" name="Line 42"/>
          <p:cNvSpPr>
            <a:spLocks noChangeShapeType="1"/>
          </p:cNvSpPr>
          <p:nvPr/>
        </p:nvSpPr>
        <p:spPr bwMode="auto">
          <a:xfrm>
            <a:off x="4581531" y="3771900"/>
            <a:ext cx="3998169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99352"/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6161215" y="1962149"/>
            <a:ext cx="663444" cy="747712"/>
            <a:chOff x="1933572" y="3059903"/>
            <a:chExt cx="943512" cy="677387"/>
          </a:xfrm>
        </p:grpSpPr>
        <p:sp>
          <p:nvSpPr>
            <p:cNvPr id="217" name="Trapezoid 225"/>
            <p:cNvSpPr/>
            <p:nvPr/>
          </p:nvSpPr>
          <p:spPr>
            <a:xfrm>
              <a:off x="1933572" y="3059903"/>
              <a:ext cx="943512" cy="677387"/>
            </a:xfrm>
            <a:custGeom>
              <a:avLst/>
              <a:gdLst>
                <a:gd name="connsiteX0" fmla="*/ 0 w 924462"/>
                <a:gd name="connsiteY0" fmla="*/ 670244 h 670244"/>
                <a:gd name="connsiteX1" fmla="*/ 167561 w 924462"/>
                <a:gd name="connsiteY1" fmla="*/ 0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0244 h 670244"/>
                <a:gd name="connsiteX1" fmla="*/ 253286 w 924462"/>
                <a:gd name="connsiteY1" fmla="*/ 11907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56901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28326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43512"/>
                <a:gd name="connsiteY0" fmla="*/ 675006 h 677387"/>
                <a:gd name="connsiteX1" fmla="*/ 224711 w 943512"/>
                <a:gd name="connsiteY1" fmla="*/ 0 h 677387"/>
                <a:gd name="connsiteX2" fmla="*/ 728326 w 943512"/>
                <a:gd name="connsiteY2" fmla="*/ 4762 h 677387"/>
                <a:gd name="connsiteX3" fmla="*/ 943512 w 943512"/>
                <a:gd name="connsiteY3" fmla="*/ 677387 h 677387"/>
                <a:gd name="connsiteX4" fmla="*/ 0 w 943512"/>
                <a:gd name="connsiteY4" fmla="*/ 675006 h 67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512" h="677387">
                  <a:moveTo>
                    <a:pt x="0" y="675006"/>
                  </a:moveTo>
                  <a:lnTo>
                    <a:pt x="224711" y="0"/>
                  </a:lnTo>
                  <a:lnTo>
                    <a:pt x="728326" y="4762"/>
                  </a:lnTo>
                  <a:lnTo>
                    <a:pt x="943512" y="677387"/>
                  </a:lnTo>
                  <a:lnTo>
                    <a:pt x="0" y="675006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145097" y="3602854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9" name="Rectangle 152"/>
            <p:cNvSpPr/>
            <p:nvPr/>
          </p:nvSpPr>
          <p:spPr>
            <a:xfrm>
              <a:off x="2547486" y="3601972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0 w 312929"/>
                <a:gd name="connsiteY0" fmla="*/ 0 h 132055"/>
                <a:gd name="connsiteX1" fmla="*/ 2748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0" y="0"/>
                  </a:moveTo>
                  <a:lnTo>
                    <a:pt x="2748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0" name="Rectangle 223"/>
            <p:cNvSpPr/>
            <p:nvPr/>
          </p:nvSpPr>
          <p:spPr>
            <a:xfrm>
              <a:off x="1945563" y="3600296"/>
              <a:ext cx="282947" cy="134436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45244 w 282947"/>
                <a:gd name="connsiteY0" fmla="*/ 0 h 134436"/>
                <a:gd name="connsiteX1" fmla="*/ 282947 w 282947"/>
                <a:gd name="connsiteY1" fmla="*/ 2381 h 134436"/>
                <a:gd name="connsiteX2" fmla="*/ 282947 w 282947"/>
                <a:gd name="connsiteY2" fmla="*/ 134436 h 134436"/>
                <a:gd name="connsiteX3" fmla="*/ 0 w 282947"/>
                <a:gd name="connsiteY3" fmla="*/ 134436 h 134436"/>
                <a:gd name="connsiteX4" fmla="*/ 45244 w 282947"/>
                <a:gd name="connsiteY4" fmla="*/ 0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6">
                  <a:moveTo>
                    <a:pt x="45244" y="0"/>
                  </a:moveTo>
                  <a:lnTo>
                    <a:pt x="282947" y="2381"/>
                  </a:lnTo>
                  <a:lnTo>
                    <a:pt x="282947" y="134436"/>
                  </a:lnTo>
                  <a:lnTo>
                    <a:pt x="0" y="134436"/>
                  </a:lnTo>
                  <a:lnTo>
                    <a:pt x="45244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1" name="Rectangle 156"/>
            <p:cNvSpPr/>
            <p:nvPr/>
          </p:nvSpPr>
          <p:spPr>
            <a:xfrm>
              <a:off x="2081142" y="3202258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3810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3810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38100" y="0"/>
                  </a:moveTo>
                  <a:lnTo>
                    <a:pt x="3129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3810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2" name="Rectangle 157"/>
            <p:cNvSpPr/>
            <p:nvPr/>
          </p:nvSpPr>
          <p:spPr>
            <a:xfrm>
              <a:off x="1993261" y="3466814"/>
              <a:ext cx="209404" cy="132055"/>
            </a:xfrm>
            <a:custGeom>
              <a:avLst/>
              <a:gdLst>
                <a:gd name="connsiteX0" fmla="*/ 0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0 w 209404"/>
                <a:gd name="connsiteY4" fmla="*/ 0 h 132055"/>
                <a:gd name="connsiteX0" fmla="*/ 21431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21431 w 209404"/>
                <a:gd name="connsiteY4" fmla="*/ 0 h 132055"/>
                <a:gd name="connsiteX0" fmla="*/ 33337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33337 w 209404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04" h="132055">
                  <a:moveTo>
                    <a:pt x="33337" y="0"/>
                  </a:moveTo>
                  <a:lnTo>
                    <a:pt x="209404" y="0"/>
                  </a:lnTo>
                  <a:lnTo>
                    <a:pt x="209404" y="132055"/>
                  </a:lnTo>
                  <a:lnTo>
                    <a:pt x="0" y="132055"/>
                  </a:lnTo>
                  <a:lnTo>
                    <a:pt x="33337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2142858" y="3467323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8" name="Rectangle 162"/>
            <p:cNvSpPr/>
            <p:nvPr/>
          </p:nvSpPr>
          <p:spPr>
            <a:xfrm>
              <a:off x="2630639" y="3467305"/>
              <a:ext cx="185481" cy="134436"/>
            </a:xfrm>
            <a:custGeom>
              <a:avLst/>
              <a:gdLst>
                <a:gd name="connsiteX0" fmla="*/ 0 w 185481"/>
                <a:gd name="connsiteY0" fmla="*/ 0 h 132055"/>
                <a:gd name="connsiteX1" fmla="*/ 185481 w 185481"/>
                <a:gd name="connsiteY1" fmla="*/ 0 h 132055"/>
                <a:gd name="connsiteX2" fmla="*/ 185481 w 185481"/>
                <a:gd name="connsiteY2" fmla="*/ 132055 h 132055"/>
                <a:gd name="connsiteX3" fmla="*/ 0 w 185481"/>
                <a:gd name="connsiteY3" fmla="*/ 132055 h 132055"/>
                <a:gd name="connsiteX4" fmla="*/ 0 w 185481"/>
                <a:gd name="connsiteY4" fmla="*/ 0 h 132055"/>
                <a:gd name="connsiteX0" fmla="*/ 0 w 185481"/>
                <a:gd name="connsiteY0" fmla="*/ 2381 h 134436"/>
                <a:gd name="connsiteX1" fmla="*/ 142619 w 185481"/>
                <a:gd name="connsiteY1" fmla="*/ 0 h 134436"/>
                <a:gd name="connsiteX2" fmla="*/ 185481 w 185481"/>
                <a:gd name="connsiteY2" fmla="*/ 134436 h 134436"/>
                <a:gd name="connsiteX3" fmla="*/ 0 w 185481"/>
                <a:gd name="connsiteY3" fmla="*/ 134436 h 134436"/>
                <a:gd name="connsiteX4" fmla="*/ 0 w 185481"/>
                <a:gd name="connsiteY4" fmla="*/ 2381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81" h="134436">
                  <a:moveTo>
                    <a:pt x="0" y="2381"/>
                  </a:moveTo>
                  <a:lnTo>
                    <a:pt x="142619" y="0"/>
                  </a:lnTo>
                  <a:lnTo>
                    <a:pt x="185481" y="134436"/>
                  </a:lnTo>
                  <a:lnTo>
                    <a:pt x="0" y="134436"/>
                  </a:lnTo>
                  <a:lnTo>
                    <a:pt x="0" y="2381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2378385" y="3470105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177789" y="3335537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3" name="Rectangle 165"/>
            <p:cNvSpPr/>
            <p:nvPr/>
          </p:nvSpPr>
          <p:spPr>
            <a:xfrm>
              <a:off x="2589703" y="3337036"/>
              <a:ext cx="183678" cy="132055"/>
            </a:xfrm>
            <a:custGeom>
              <a:avLst/>
              <a:gdLst>
                <a:gd name="connsiteX0" fmla="*/ 0 w 183678"/>
                <a:gd name="connsiteY0" fmla="*/ 0 h 132055"/>
                <a:gd name="connsiteX1" fmla="*/ 183678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36053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50340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8" h="132055">
                  <a:moveTo>
                    <a:pt x="0" y="0"/>
                  </a:moveTo>
                  <a:lnTo>
                    <a:pt x="150340" y="0"/>
                  </a:lnTo>
                  <a:lnTo>
                    <a:pt x="183678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4" name="Rectangle 166"/>
            <p:cNvSpPr/>
            <p:nvPr/>
          </p:nvSpPr>
          <p:spPr>
            <a:xfrm>
              <a:off x="2036383" y="3335360"/>
              <a:ext cx="222438" cy="132055"/>
            </a:xfrm>
            <a:custGeom>
              <a:avLst/>
              <a:gdLst>
                <a:gd name="connsiteX0" fmla="*/ 0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0 w 222438"/>
                <a:gd name="connsiteY4" fmla="*/ 0 h 132055"/>
                <a:gd name="connsiteX0" fmla="*/ 30956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30956 w 22243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38" h="132055">
                  <a:moveTo>
                    <a:pt x="30956" y="0"/>
                  </a:moveTo>
                  <a:lnTo>
                    <a:pt x="222438" y="0"/>
                  </a:lnTo>
                  <a:lnTo>
                    <a:pt x="222438" y="132055"/>
                  </a:lnTo>
                  <a:lnTo>
                    <a:pt x="0" y="132055"/>
                  </a:lnTo>
                  <a:lnTo>
                    <a:pt x="30956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2277478" y="3200721"/>
              <a:ext cx="209404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59" name="Rectangle 171"/>
            <p:cNvSpPr/>
            <p:nvPr/>
          </p:nvSpPr>
          <p:spPr>
            <a:xfrm>
              <a:off x="2123616" y="3068098"/>
              <a:ext cx="293004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33338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33338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33338" y="0"/>
                  </a:moveTo>
                  <a:lnTo>
                    <a:pt x="275103" y="0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33338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1" name="Rectangle 173"/>
            <p:cNvSpPr/>
            <p:nvPr/>
          </p:nvSpPr>
          <p:spPr>
            <a:xfrm>
              <a:off x="2451646" y="3198910"/>
              <a:ext cx="282947" cy="134437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0 h 132055"/>
                <a:gd name="connsiteX1" fmla="*/ 201985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2382 h 134437"/>
                <a:gd name="connsiteX1" fmla="*/ 237704 w 282947"/>
                <a:gd name="connsiteY1" fmla="*/ 0 h 134437"/>
                <a:gd name="connsiteX2" fmla="*/ 282947 w 282947"/>
                <a:gd name="connsiteY2" fmla="*/ 134437 h 134437"/>
                <a:gd name="connsiteX3" fmla="*/ 0 w 282947"/>
                <a:gd name="connsiteY3" fmla="*/ 134437 h 134437"/>
                <a:gd name="connsiteX4" fmla="*/ 0 w 282947"/>
                <a:gd name="connsiteY4" fmla="*/ 2382 h 13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7">
                  <a:moveTo>
                    <a:pt x="0" y="2382"/>
                  </a:moveTo>
                  <a:lnTo>
                    <a:pt x="237704" y="0"/>
                  </a:lnTo>
                  <a:lnTo>
                    <a:pt x="282947" y="134437"/>
                  </a:lnTo>
                  <a:lnTo>
                    <a:pt x="0" y="134437"/>
                  </a:lnTo>
                  <a:lnTo>
                    <a:pt x="0" y="2382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2" name="Rectangle 179"/>
            <p:cNvSpPr/>
            <p:nvPr/>
          </p:nvSpPr>
          <p:spPr>
            <a:xfrm>
              <a:off x="2413366" y="3067046"/>
              <a:ext cx="275103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10810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37003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0" y="0"/>
                  </a:moveTo>
                  <a:lnTo>
                    <a:pt x="237003" y="2381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49" name="Line 290"/>
          <p:cNvSpPr>
            <a:spLocks noChangeShapeType="1"/>
          </p:cNvSpPr>
          <p:nvPr/>
        </p:nvSpPr>
        <p:spPr bwMode="auto">
          <a:xfrm flipH="1">
            <a:off x="6470170" y="1771650"/>
            <a:ext cx="11808" cy="101441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</p:spPr>
        <p:txBody>
          <a:bodyPr/>
          <a:lstStyle/>
          <a:p>
            <a:pPr defTabSz="799352">
              <a:defRPr/>
            </a:pPr>
            <a:endParaRPr lang="en-US" sz="1600">
              <a:solidFill>
                <a:prstClr val="black"/>
              </a:solidFill>
            </a:endParaRPr>
          </a:p>
        </p:txBody>
      </p:sp>
      <p:pic>
        <p:nvPicPr>
          <p:cNvPr id="145" name="Picture 124" descr="Untitled-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44317" y="2742797"/>
            <a:ext cx="360343" cy="37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0000">
                <a:alpha val="60000"/>
              </a:srgbClr>
            </a:glow>
          </a:effectLst>
        </p:spPr>
      </p:pic>
      <p:grpSp>
        <p:nvGrpSpPr>
          <p:cNvPr id="198" name="Group 197"/>
          <p:cNvGrpSpPr/>
          <p:nvPr/>
        </p:nvGrpSpPr>
        <p:grpSpPr>
          <a:xfrm>
            <a:off x="5881685" y="2899620"/>
            <a:ext cx="1152172" cy="840723"/>
            <a:chOff x="1933572" y="3059903"/>
            <a:chExt cx="943512" cy="677387"/>
          </a:xfrm>
        </p:grpSpPr>
        <p:sp>
          <p:nvSpPr>
            <p:cNvPr id="199" name="Trapezoid 225"/>
            <p:cNvSpPr/>
            <p:nvPr/>
          </p:nvSpPr>
          <p:spPr>
            <a:xfrm>
              <a:off x="1933572" y="3059903"/>
              <a:ext cx="943512" cy="677387"/>
            </a:xfrm>
            <a:custGeom>
              <a:avLst/>
              <a:gdLst>
                <a:gd name="connsiteX0" fmla="*/ 0 w 924462"/>
                <a:gd name="connsiteY0" fmla="*/ 670244 h 670244"/>
                <a:gd name="connsiteX1" fmla="*/ 167561 w 924462"/>
                <a:gd name="connsiteY1" fmla="*/ 0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0244 h 670244"/>
                <a:gd name="connsiteX1" fmla="*/ 253286 w 924462"/>
                <a:gd name="connsiteY1" fmla="*/ 11907 h 670244"/>
                <a:gd name="connsiteX2" fmla="*/ 756901 w 924462"/>
                <a:gd name="connsiteY2" fmla="*/ 0 h 670244"/>
                <a:gd name="connsiteX3" fmla="*/ 924462 w 924462"/>
                <a:gd name="connsiteY3" fmla="*/ 670244 h 670244"/>
                <a:gd name="connsiteX4" fmla="*/ 0 w 924462"/>
                <a:gd name="connsiteY4" fmla="*/ 670244 h 670244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56901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24462"/>
                <a:gd name="connsiteY0" fmla="*/ 675006 h 675006"/>
                <a:gd name="connsiteX1" fmla="*/ 224711 w 924462"/>
                <a:gd name="connsiteY1" fmla="*/ 0 h 675006"/>
                <a:gd name="connsiteX2" fmla="*/ 728326 w 924462"/>
                <a:gd name="connsiteY2" fmla="*/ 4762 h 675006"/>
                <a:gd name="connsiteX3" fmla="*/ 924462 w 924462"/>
                <a:gd name="connsiteY3" fmla="*/ 675006 h 675006"/>
                <a:gd name="connsiteX4" fmla="*/ 0 w 924462"/>
                <a:gd name="connsiteY4" fmla="*/ 675006 h 675006"/>
                <a:gd name="connsiteX0" fmla="*/ 0 w 943512"/>
                <a:gd name="connsiteY0" fmla="*/ 675006 h 677387"/>
                <a:gd name="connsiteX1" fmla="*/ 224711 w 943512"/>
                <a:gd name="connsiteY1" fmla="*/ 0 h 677387"/>
                <a:gd name="connsiteX2" fmla="*/ 728326 w 943512"/>
                <a:gd name="connsiteY2" fmla="*/ 4762 h 677387"/>
                <a:gd name="connsiteX3" fmla="*/ 943512 w 943512"/>
                <a:gd name="connsiteY3" fmla="*/ 677387 h 677387"/>
                <a:gd name="connsiteX4" fmla="*/ 0 w 943512"/>
                <a:gd name="connsiteY4" fmla="*/ 675006 h 67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3512" h="677387">
                  <a:moveTo>
                    <a:pt x="0" y="675006"/>
                  </a:moveTo>
                  <a:lnTo>
                    <a:pt x="224711" y="0"/>
                  </a:lnTo>
                  <a:lnTo>
                    <a:pt x="728326" y="4762"/>
                  </a:lnTo>
                  <a:lnTo>
                    <a:pt x="943512" y="677387"/>
                  </a:lnTo>
                  <a:lnTo>
                    <a:pt x="0" y="675006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145097" y="3602854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1" name="Rectangle 152"/>
            <p:cNvSpPr/>
            <p:nvPr/>
          </p:nvSpPr>
          <p:spPr>
            <a:xfrm>
              <a:off x="2549436" y="3601972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0 w 312929"/>
                <a:gd name="connsiteY0" fmla="*/ 0 h 132055"/>
                <a:gd name="connsiteX1" fmla="*/ 2748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0" y="0"/>
                  </a:moveTo>
                  <a:lnTo>
                    <a:pt x="2748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2" name="Rectangle 223"/>
            <p:cNvSpPr/>
            <p:nvPr/>
          </p:nvSpPr>
          <p:spPr>
            <a:xfrm>
              <a:off x="1945563" y="3600296"/>
              <a:ext cx="282947" cy="134436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45244 w 282947"/>
                <a:gd name="connsiteY0" fmla="*/ 0 h 134436"/>
                <a:gd name="connsiteX1" fmla="*/ 282947 w 282947"/>
                <a:gd name="connsiteY1" fmla="*/ 2381 h 134436"/>
                <a:gd name="connsiteX2" fmla="*/ 282947 w 282947"/>
                <a:gd name="connsiteY2" fmla="*/ 134436 h 134436"/>
                <a:gd name="connsiteX3" fmla="*/ 0 w 282947"/>
                <a:gd name="connsiteY3" fmla="*/ 134436 h 134436"/>
                <a:gd name="connsiteX4" fmla="*/ 45244 w 282947"/>
                <a:gd name="connsiteY4" fmla="*/ 0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6">
                  <a:moveTo>
                    <a:pt x="45244" y="0"/>
                  </a:moveTo>
                  <a:lnTo>
                    <a:pt x="282947" y="2381"/>
                  </a:lnTo>
                  <a:lnTo>
                    <a:pt x="282947" y="134436"/>
                  </a:lnTo>
                  <a:lnTo>
                    <a:pt x="0" y="134436"/>
                  </a:lnTo>
                  <a:lnTo>
                    <a:pt x="45244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3" name="Rectangle 156"/>
            <p:cNvSpPr/>
            <p:nvPr/>
          </p:nvSpPr>
          <p:spPr>
            <a:xfrm>
              <a:off x="2077242" y="3202258"/>
              <a:ext cx="312929" cy="132055"/>
            </a:xfrm>
            <a:custGeom>
              <a:avLst/>
              <a:gdLst>
                <a:gd name="connsiteX0" fmla="*/ 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0 w 312929"/>
                <a:gd name="connsiteY4" fmla="*/ 0 h 132055"/>
                <a:gd name="connsiteX0" fmla="*/ 38100 w 312929"/>
                <a:gd name="connsiteY0" fmla="*/ 0 h 132055"/>
                <a:gd name="connsiteX1" fmla="*/ 312929 w 312929"/>
                <a:gd name="connsiteY1" fmla="*/ 0 h 132055"/>
                <a:gd name="connsiteX2" fmla="*/ 312929 w 312929"/>
                <a:gd name="connsiteY2" fmla="*/ 132055 h 132055"/>
                <a:gd name="connsiteX3" fmla="*/ 0 w 312929"/>
                <a:gd name="connsiteY3" fmla="*/ 132055 h 132055"/>
                <a:gd name="connsiteX4" fmla="*/ 38100 w 312929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929" h="132055">
                  <a:moveTo>
                    <a:pt x="38100" y="0"/>
                  </a:moveTo>
                  <a:lnTo>
                    <a:pt x="312929" y="0"/>
                  </a:lnTo>
                  <a:lnTo>
                    <a:pt x="312929" y="132055"/>
                  </a:lnTo>
                  <a:lnTo>
                    <a:pt x="0" y="132055"/>
                  </a:lnTo>
                  <a:lnTo>
                    <a:pt x="3810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4" name="Rectangle 157"/>
            <p:cNvSpPr/>
            <p:nvPr/>
          </p:nvSpPr>
          <p:spPr>
            <a:xfrm>
              <a:off x="1989361" y="3466814"/>
              <a:ext cx="209404" cy="132055"/>
            </a:xfrm>
            <a:custGeom>
              <a:avLst/>
              <a:gdLst>
                <a:gd name="connsiteX0" fmla="*/ 0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0 w 209404"/>
                <a:gd name="connsiteY4" fmla="*/ 0 h 132055"/>
                <a:gd name="connsiteX0" fmla="*/ 21431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21431 w 209404"/>
                <a:gd name="connsiteY4" fmla="*/ 0 h 132055"/>
                <a:gd name="connsiteX0" fmla="*/ 33337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33337 w 209404"/>
                <a:gd name="connsiteY4" fmla="*/ 0 h 132055"/>
                <a:gd name="connsiteX0" fmla="*/ 39187 w 209404"/>
                <a:gd name="connsiteY0" fmla="*/ 0 h 132055"/>
                <a:gd name="connsiteX1" fmla="*/ 209404 w 209404"/>
                <a:gd name="connsiteY1" fmla="*/ 0 h 132055"/>
                <a:gd name="connsiteX2" fmla="*/ 209404 w 209404"/>
                <a:gd name="connsiteY2" fmla="*/ 132055 h 132055"/>
                <a:gd name="connsiteX3" fmla="*/ 0 w 209404"/>
                <a:gd name="connsiteY3" fmla="*/ 132055 h 132055"/>
                <a:gd name="connsiteX4" fmla="*/ 39187 w 209404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404" h="132055">
                  <a:moveTo>
                    <a:pt x="39187" y="0"/>
                  </a:moveTo>
                  <a:lnTo>
                    <a:pt x="209404" y="0"/>
                  </a:lnTo>
                  <a:lnTo>
                    <a:pt x="209404" y="132055"/>
                  </a:lnTo>
                  <a:lnTo>
                    <a:pt x="0" y="132055"/>
                  </a:lnTo>
                  <a:lnTo>
                    <a:pt x="39187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142858" y="3467323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6" name="Rectangle 162"/>
            <p:cNvSpPr/>
            <p:nvPr/>
          </p:nvSpPr>
          <p:spPr>
            <a:xfrm>
              <a:off x="2634539" y="3467305"/>
              <a:ext cx="185481" cy="134436"/>
            </a:xfrm>
            <a:custGeom>
              <a:avLst/>
              <a:gdLst>
                <a:gd name="connsiteX0" fmla="*/ 0 w 185481"/>
                <a:gd name="connsiteY0" fmla="*/ 0 h 132055"/>
                <a:gd name="connsiteX1" fmla="*/ 185481 w 185481"/>
                <a:gd name="connsiteY1" fmla="*/ 0 h 132055"/>
                <a:gd name="connsiteX2" fmla="*/ 185481 w 185481"/>
                <a:gd name="connsiteY2" fmla="*/ 132055 h 132055"/>
                <a:gd name="connsiteX3" fmla="*/ 0 w 185481"/>
                <a:gd name="connsiteY3" fmla="*/ 132055 h 132055"/>
                <a:gd name="connsiteX4" fmla="*/ 0 w 185481"/>
                <a:gd name="connsiteY4" fmla="*/ 0 h 132055"/>
                <a:gd name="connsiteX0" fmla="*/ 0 w 185481"/>
                <a:gd name="connsiteY0" fmla="*/ 2381 h 134436"/>
                <a:gd name="connsiteX1" fmla="*/ 142619 w 185481"/>
                <a:gd name="connsiteY1" fmla="*/ 0 h 134436"/>
                <a:gd name="connsiteX2" fmla="*/ 185481 w 185481"/>
                <a:gd name="connsiteY2" fmla="*/ 134436 h 134436"/>
                <a:gd name="connsiteX3" fmla="*/ 0 w 185481"/>
                <a:gd name="connsiteY3" fmla="*/ 134436 h 134436"/>
                <a:gd name="connsiteX4" fmla="*/ 0 w 185481"/>
                <a:gd name="connsiteY4" fmla="*/ 2381 h 13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81" h="134436">
                  <a:moveTo>
                    <a:pt x="0" y="2381"/>
                  </a:moveTo>
                  <a:lnTo>
                    <a:pt x="142619" y="0"/>
                  </a:lnTo>
                  <a:lnTo>
                    <a:pt x="185481" y="134436"/>
                  </a:lnTo>
                  <a:lnTo>
                    <a:pt x="0" y="134436"/>
                  </a:lnTo>
                  <a:lnTo>
                    <a:pt x="0" y="2381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378385" y="3470105"/>
              <a:ext cx="282947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177789" y="3335537"/>
              <a:ext cx="419905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0" name="Rectangle 165"/>
            <p:cNvSpPr/>
            <p:nvPr/>
          </p:nvSpPr>
          <p:spPr>
            <a:xfrm>
              <a:off x="2593603" y="3337036"/>
              <a:ext cx="183678" cy="132055"/>
            </a:xfrm>
            <a:custGeom>
              <a:avLst/>
              <a:gdLst>
                <a:gd name="connsiteX0" fmla="*/ 0 w 183678"/>
                <a:gd name="connsiteY0" fmla="*/ 0 h 132055"/>
                <a:gd name="connsiteX1" fmla="*/ 183678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36053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  <a:gd name="connsiteX0" fmla="*/ 0 w 183678"/>
                <a:gd name="connsiteY0" fmla="*/ 0 h 132055"/>
                <a:gd name="connsiteX1" fmla="*/ 150340 w 183678"/>
                <a:gd name="connsiteY1" fmla="*/ 0 h 132055"/>
                <a:gd name="connsiteX2" fmla="*/ 183678 w 183678"/>
                <a:gd name="connsiteY2" fmla="*/ 132055 h 132055"/>
                <a:gd name="connsiteX3" fmla="*/ 0 w 183678"/>
                <a:gd name="connsiteY3" fmla="*/ 132055 h 132055"/>
                <a:gd name="connsiteX4" fmla="*/ 0 w 18367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8" h="132055">
                  <a:moveTo>
                    <a:pt x="0" y="0"/>
                  </a:moveTo>
                  <a:lnTo>
                    <a:pt x="150340" y="0"/>
                  </a:lnTo>
                  <a:lnTo>
                    <a:pt x="183678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1" name="Rectangle 166"/>
            <p:cNvSpPr/>
            <p:nvPr/>
          </p:nvSpPr>
          <p:spPr>
            <a:xfrm>
              <a:off x="2034433" y="3335360"/>
              <a:ext cx="222438" cy="132055"/>
            </a:xfrm>
            <a:custGeom>
              <a:avLst/>
              <a:gdLst>
                <a:gd name="connsiteX0" fmla="*/ 0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0 w 222438"/>
                <a:gd name="connsiteY4" fmla="*/ 0 h 132055"/>
                <a:gd name="connsiteX0" fmla="*/ 30956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30956 w 222438"/>
                <a:gd name="connsiteY4" fmla="*/ 0 h 132055"/>
                <a:gd name="connsiteX0" fmla="*/ 38756 w 222438"/>
                <a:gd name="connsiteY0" fmla="*/ 0 h 132055"/>
                <a:gd name="connsiteX1" fmla="*/ 222438 w 222438"/>
                <a:gd name="connsiteY1" fmla="*/ 0 h 132055"/>
                <a:gd name="connsiteX2" fmla="*/ 222438 w 222438"/>
                <a:gd name="connsiteY2" fmla="*/ 132055 h 132055"/>
                <a:gd name="connsiteX3" fmla="*/ 0 w 222438"/>
                <a:gd name="connsiteY3" fmla="*/ 132055 h 132055"/>
                <a:gd name="connsiteX4" fmla="*/ 38756 w 222438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38" h="132055">
                  <a:moveTo>
                    <a:pt x="38756" y="0"/>
                  </a:moveTo>
                  <a:lnTo>
                    <a:pt x="222438" y="0"/>
                  </a:lnTo>
                  <a:lnTo>
                    <a:pt x="222438" y="132055"/>
                  </a:lnTo>
                  <a:lnTo>
                    <a:pt x="0" y="132055"/>
                  </a:lnTo>
                  <a:lnTo>
                    <a:pt x="38756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2277478" y="3200721"/>
              <a:ext cx="209404" cy="132055"/>
            </a:xfrm>
            <a:prstGeom prst="rect">
              <a:avLst/>
            </a:pr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3" name="Rectangle 171"/>
            <p:cNvSpPr/>
            <p:nvPr/>
          </p:nvSpPr>
          <p:spPr>
            <a:xfrm>
              <a:off x="2123616" y="3068098"/>
              <a:ext cx="293004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33338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33338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33338" y="0"/>
                  </a:moveTo>
                  <a:lnTo>
                    <a:pt x="275103" y="0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33338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4" name="Rectangle 173"/>
            <p:cNvSpPr/>
            <p:nvPr/>
          </p:nvSpPr>
          <p:spPr>
            <a:xfrm>
              <a:off x="2453596" y="3198910"/>
              <a:ext cx="282947" cy="134437"/>
            </a:xfrm>
            <a:custGeom>
              <a:avLst/>
              <a:gdLst>
                <a:gd name="connsiteX0" fmla="*/ 0 w 282947"/>
                <a:gd name="connsiteY0" fmla="*/ 0 h 132055"/>
                <a:gd name="connsiteX1" fmla="*/ 282947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0 h 132055"/>
                <a:gd name="connsiteX1" fmla="*/ 201985 w 282947"/>
                <a:gd name="connsiteY1" fmla="*/ 0 h 132055"/>
                <a:gd name="connsiteX2" fmla="*/ 282947 w 282947"/>
                <a:gd name="connsiteY2" fmla="*/ 132055 h 132055"/>
                <a:gd name="connsiteX3" fmla="*/ 0 w 282947"/>
                <a:gd name="connsiteY3" fmla="*/ 132055 h 132055"/>
                <a:gd name="connsiteX4" fmla="*/ 0 w 282947"/>
                <a:gd name="connsiteY4" fmla="*/ 0 h 132055"/>
                <a:gd name="connsiteX0" fmla="*/ 0 w 282947"/>
                <a:gd name="connsiteY0" fmla="*/ 2382 h 134437"/>
                <a:gd name="connsiteX1" fmla="*/ 237704 w 282947"/>
                <a:gd name="connsiteY1" fmla="*/ 0 h 134437"/>
                <a:gd name="connsiteX2" fmla="*/ 282947 w 282947"/>
                <a:gd name="connsiteY2" fmla="*/ 134437 h 134437"/>
                <a:gd name="connsiteX3" fmla="*/ 0 w 282947"/>
                <a:gd name="connsiteY3" fmla="*/ 134437 h 134437"/>
                <a:gd name="connsiteX4" fmla="*/ 0 w 282947"/>
                <a:gd name="connsiteY4" fmla="*/ 2382 h 13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47" h="134437">
                  <a:moveTo>
                    <a:pt x="0" y="2382"/>
                  </a:moveTo>
                  <a:lnTo>
                    <a:pt x="237704" y="0"/>
                  </a:lnTo>
                  <a:lnTo>
                    <a:pt x="282947" y="134437"/>
                  </a:lnTo>
                  <a:lnTo>
                    <a:pt x="0" y="134437"/>
                  </a:lnTo>
                  <a:lnTo>
                    <a:pt x="0" y="2382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5" name="Rectangle 179"/>
            <p:cNvSpPr/>
            <p:nvPr/>
          </p:nvSpPr>
          <p:spPr>
            <a:xfrm>
              <a:off x="2417266" y="3067046"/>
              <a:ext cx="275103" cy="132055"/>
            </a:xfrm>
            <a:custGeom>
              <a:avLst/>
              <a:gdLst>
                <a:gd name="connsiteX0" fmla="*/ 0 w 275103"/>
                <a:gd name="connsiteY0" fmla="*/ 0 h 132055"/>
                <a:gd name="connsiteX1" fmla="*/ 275103 w 275103"/>
                <a:gd name="connsiteY1" fmla="*/ 0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10810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  <a:gd name="connsiteX0" fmla="*/ 0 w 275103"/>
                <a:gd name="connsiteY0" fmla="*/ 0 h 132055"/>
                <a:gd name="connsiteX1" fmla="*/ 237003 w 275103"/>
                <a:gd name="connsiteY1" fmla="*/ 2381 h 132055"/>
                <a:gd name="connsiteX2" fmla="*/ 275103 w 275103"/>
                <a:gd name="connsiteY2" fmla="*/ 132055 h 132055"/>
                <a:gd name="connsiteX3" fmla="*/ 0 w 275103"/>
                <a:gd name="connsiteY3" fmla="*/ 132055 h 132055"/>
                <a:gd name="connsiteX4" fmla="*/ 0 w 275103"/>
                <a:gd name="connsiteY4" fmla="*/ 0 h 1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103" h="132055">
                  <a:moveTo>
                    <a:pt x="0" y="0"/>
                  </a:moveTo>
                  <a:lnTo>
                    <a:pt x="237003" y="2381"/>
                  </a:lnTo>
                  <a:lnTo>
                    <a:pt x="275103" y="132055"/>
                  </a:lnTo>
                  <a:lnTo>
                    <a:pt x="0" y="132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tile tx="0" ty="0" sx="100000" sy="100000" flip="none" algn="tl"/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47" name="Picture 124" descr="Untitled-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34463" y="2676720"/>
            <a:ext cx="297805" cy="30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FF0000">
                <a:alpha val="60000"/>
              </a:srgbClr>
            </a:glow>
          </a:effectLst>
        </p:spPr>
      </p:pic>
      <p:grpSp>
        <p:nvGrpSpPr>
          <p:cNvPr id="11" name="Group 10"/>
          <p:cNvGrpSpPr/>
          <p:nvPr/>
        </p:nvGrpSpPr>
        <p:grpSpPr>
          <a:xfrm>
            <a:off x="672440" y="3878818"/>
            <a:ext cx="6011515" cy="369332"/>
            <a:chOff x="672440" y="4197600"/>
            <a:chExt cx="6011515" cy="369332"/>
          </a:xfrm>
        </p:grpSpPr>
        <p:sp>
          <p:nvSpPr>
            <p:cNvPr id="6" name="Rectangle 5"/>
            <p:cNvSpPr/>
            <p:nvPr/>
          </p:nvSpPr>
          <p:spPr>
            <a:xfrm>
              <a:off x="672440" y="4197600"/>
              <a:ext cx="21440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99352"/>
              <a:r>
                <a:rPr lang="en-US" alt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POTENTIAL ENERGY</a:t>
              </a:r>
              <a:endParaRPr lang="en-US" altLang="en-US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781300" y="4257919"/>
              <a:ext cx="456435" cy="24869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309762" y="4197600"/>
              <a:ext cx="33741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99352"/>
              <a:r>
                <a:rPr lang="en-US" alt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KINETIC / MECHANICAL ENERGY</a:t>
              </a:r>
              <a:endParaRPr lang="en-US" altLang="en-US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79" name="Right Arrow 178"/>
          <p:cNvSpPr/>
          <p:nvPr/>
        </p:nvSpPr>
        <p:spPr>
          <a:xfrm>
            <a:off x="6672832" y="3939137"/>
            <a:ext cx="456435" cy="24869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7186595" y="3878818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99352"/>
            <a:r>
              <a:rPr lang="en-US" alt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ELECTRICITY</a:t>
            </a:r>
            <a:endParaRPr lang="en-US" alt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 hidden="1"/>
          <p:cNvSpPr txBox="1">
            <a:spLocks noChangeArrowheads="1"/>
          </p:cNvSpPr>
          <p:nvPr/>
        </p:nvSpPr>
        <p:spPr bwMode="auto">
          <a:xfrm>
            <a:off x="228600" y="3826723"/>
            <a:ext cx="2870270" cy="369332"/>
          </a:xfrm>
          <a:prstGeom prst="rect">
            <a:avLst/>
          </a:prstGeom>
          <a:noFill/>
          <a:ln>
            <a:noFill/>
          </a:ln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Limitations of Tidal Energy :</a:t>
            </a:r>
            <a:endParaRPr lang="en-US" alt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228600" y="4255089"/>
            <a:ext cx="6692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1) Rise and fall of water  is insufficient to generate electricity on large scale.</a:t>
            </a:r>
          </a:p>
        </p:txBody>
      </p:sp>
      <p:sp>
        <p:nvSpPr>
          <p:cNvPr id="162" name="TextBox 161"/>
          <p:cNvSpPr txBox="1">
            <a:spLocks noChangeArrowheads="1"/>
          </p:cNvSpPr>
          <p:nvPr/>
        </p:nvSpPr>
        <p:spPr bwMode="auto">
          <a:xfrm>
            <a:off x="228600" y="4595396"/>
            <a:ext cx="52679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99352" eaLnBrk="1" hangingPunct="1"/>
            <a:r>
              <a:rPr lang="en-US" altLang="en-US" sz="1600" b="1" dirty="0">
                <a:solidFill>
                  <a:schemeClr val="bg1"/>
                </a:solidFill>
                <a:latin typeface="Tw Cen MT" panose="020B0602020104020603" pitchFamily="34" charset="0"/>
              </a:rPr>
              <a:t>2)  </a:t>
            </a:r>
            <a:r>
              <a:rPr lang="en-US" altLang="en-US" sz="16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The locations where such dams can be built are limited .</a:t>
            </a:r>
            <a:endParaRPr lang="en-US" altLang="en-US" sz="16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3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3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" dur="5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3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3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3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5" dur="5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8" dur="3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0" dur="3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5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6" grpId="2" animBg="1"/>
      <p:bldP spid="5" grpId="0" animBg="1"/>
      <p:bldP spid="5" grpId="1" animBg="1"/>
      <p:bldP spid="5" grpId="2" animBg="1"/>
      <p:bldP spid="2" grpId="0" animBg="1"/>
      <p:bldP spid="2" grpId="1" animBg="1"/>
      <p:bldP spid="17412" grpId="0"/>
      <p:bldP spid="8" grpId="0"/>
      <p:bldP spid="8" grpId="1"/>
      <p:bldP spid="34" grpId="0" animBg="1"/>
      <p:bldP spid="34" grpId="1" animBg="1"/>
      <p:bldP spid="35" grpId="0" animBg="1"/>
      <p:bldP spid="124" grpId="0" animBg="1"/>
      <p:bldP spid="124" grpId="1" animBg="1"/>
      <p:bldP spid="127" grpId="0"/>
      <p:bldP spid="133" grpId="0"/>
      <p:bldP spid="134" grpId="0"/>
      <p:bldP spid="135" grpId="0"/>
      <p:bldP spid="136" grpId="0"/>
      <p:bldP spid="138" grpId="0" animBg="1"/>
      <p:bldP spid="138" grpId="1" animBg="1"/>
      <p:bldP spid="250" grpId="0" animBg="1"/>
      <p:bldP spid="250" grpId="1" animBg="1"/>
      <p:bldP spid="256" grpId="0"/>
      <p:bldP spid="257" grpId="0"/>
      <p:bldP spid="258" grpId="0"/>
      <p:bldP spid="260" grpId="0"/>
      <p:bldP spid="268" grpId="0" animBg="1"/>
      <p:bldP spid="269" grpId="0" animBg="1"/>
      <p:bldP spid="267" grpId="0" animBg="1"/>
      <p:bldP spid="267" grpId="1" animBg="1"/>
      <p:bldP spid="271" grpId="0" animBg="1"/>
      <p:bldP spid="272" grpId="0" animBg="1"/>
      <p:bldP spid="207" grpId="0" animBg="1"/>
      <p:bldP spid="207" grpId="1" animBg="1"/>
      <p:bldP spid="159" grpId="0"/>
      <p:bldP spid="125" grpId="0" animBg="1"/>
      <p:bldP spid="248" grpId="0" animBg="1"/>
      <p:bldP spid="126" grpId="0" animBg="1"/>
      <p:bldP spid="308" grpId="0" animBg="1"/>
      <p:bldP spid="308" grpId="1" animBg="1"/>
      <p:bldP spid="249" grpId="0" animBg="1"/>
      <p:bldP spid="179" grpId="0" animBg="1"/>
      <p:bldP spid="179" grpId="1" animBg="1"/>
      <p:bldP spid="225" grpId="0"/>
      <p:bldP spid="225" grpId="1"/>
      <p:bldP spid="9" grpId="0"/>
      <p:bldP spid="9" grpId="1"/>
      <p:bldP spid="161" grpId="0"/>
      <p:bldP spid="161" grpId="1"/>
      <p:bldP spid="162" grpId="0"/>
      <p:bldP spid="16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0313\Desktop\Flat-Ocea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rgbClr val="00B0F0">
                  <a:alpha val="41000"/>
                </a:srgbClr>
              </a:gs>
              <a:gs pos="63000">
                <a:srgbClr val="00B0F0">
                  <a:alpha val="2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183670"/>
            <a:ext cx="4343400" cy="91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 AS </a:t>
            </a:r>
          </a:p>
          <a:p>
            <a:pPr>
              <a:lnSpc>
                <a:spcPts val="3500"/>
              </a:lnSpc>
            </a:pPr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SOURCE OF ENERGY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100749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Tw Cen MT" panose="020B0602020104020603" pitchFamily="34" charset="0"/>
              </a:rPr>
              <a:t>WATER IN OCEANS POSSESSES ENERGY IN </a:t>
            </a:r>
            <a:r>
              <a:rPr lang="en-US" sz="2800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TWO FORMS</a:t>
            </a:r>
            <a:endParaRPr lang="en-US" sz="2800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768317"/>
            <a:ext cx="380371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 THERMAL </a:t>
            </a:r>
          </a:p>
          <a:p>
            <a:pPr algn="ctr">
              <a:lnSpc>
                <a:spcPts val="2100"/>
              </a:lnSpc>
            </a:pP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1831860"/>
            <a:ext cx="3803716" cy="771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OCEANIC WAVES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80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0m3iwvpD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96400" cy="70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200313\Desktop\sun-hd-png-2500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4872"/>
          <a:stretch/>
        </p:blipFill>
        <p:spPr bwMode="auto">
          <a:xfrm>
            <a:off x="6173921" y="-958900"/>
            <a:ext cx="4025900" cy="353065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6200" y="193670"/>
            <a:ext cx="380371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 THERMAL </a:t>
            </a:r>
          </a:p>
          <a:p>
            <a:pPr algn="ctr">
              <a:lnSpc>
                <a:spcPts val="2100"/>
              </a:lnSpc>
            </a:pP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20924913" flipH="1">
            <a:off x="7558445" y="828002"/>
            <a:ext cx="614728" cy="1751381"/>
            <a:chOff x="8091759" y="868832"/>
            <a:chExt cx="614728" cy="1751381"/>
          </a:xfrm>
        </p:grpSpPr>
        <p:sp>
          <p:nvSpPr>
            <p:cNvPr id="6" name="Right Arrow 5"/>
            <p:cNvSpPr/>
            <p:nvPr/>
          </p:nvSpPr>
          <p:spPr>
            <a:xfrm rot="4120141" flipV="1">
              <a:off x="7457961" y="1763817"/>
              <a:ext cx="1443811" cy="176215"/>
            </a:xfrm>
            <a:prstGeom prst="rightArrow">
              <a:avLst/>
            </a:prstGeom>
            <a:gradFill flip="none" rotWithShape="1">
              <a:gsLst>
                <a:gs pos="42000">
                  <a:srgbClr val="FFC000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3484423" flipV="1">
              <a:off x="7631952" y="1724100"/>
              <a:ext cx="1615083" cy="177144"/>
            </a:xfrm>
            <a:prstGeom prst="rightArrow">
              <a:avLst>
                <a:gd name="adj1" fmla="val 50000"/>
                <a:gd name="adj2" fmla="val 53069"/>
              </a:avLst>
            </a:prstGeom>
            <a:gradFill flip="none" rotWithShape="1">
              <a:gsLst>
                <a:gs pos="42000">
                  <a:srgbClr val="FFC000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 rot="2942650" flipV="1">
              <a:off x="7784644" y="1607554"/>
              <a:ext cx="1660565" cy="183121"/>
            </a:xfrm>
            <a:prstGeom prst="rightArrow">
              <a:avLst>
                <a:gd name="adj1" fmla="val 50000"/>
                <a:gd name="adj2" fmla="val 53069"/>
              </a:avLst>
            </a:prstGeom>
            <a:gradFill flip="none" rotWithShape="1">
              <a:gsLst>
                <a:gs pos="42000">
                  <a:srgbClr val="FFC000"/>
                </a:gs>
                <a:gs pos="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4528886" y="1925419"/>
            <a:ext cx="1210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HEAT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4889" y="3678019"/>
            <a:ext cx="12763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FD6F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COLD</a:t>
            </a:r>
            <a:endParaRPr lang="en-US" sz="3600" b="1" dirty="0">
              <a:solidFill>
                <a:srgbClr val="0FD6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1300" y="1428750"/>
            <a:ext cx="44569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b="1" dirty="0">
                <a:latin typeface="Tw Cen MT" panose="020B0602020104020603" pitchFamily="34" charset="0"/>
              </a:rPr>
              <a:t>Water at the surface of an ocean gets heated by absorbing the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heat of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sun</a:t>
            </a:r>
            <a:endParaRPr lang="en-US" sz="3200" b="1" dirty="0">
              <a:solidFill>
                <a:srgbClr val="C00000"/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9689" y="3525619"/>
            <a:ext cx="28956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Water at its deeper levels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>
              <a:lnSpc>
                <a:spcPts val="2700"/>
              </a:lnSpc>
            </a:pPr>
            <a:r>
              <a:rPr lang="en-US" sz="32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remains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3600" b="1" dirty="0">
                <a:solidFill>
                  <a:srgbClr val="0FD6F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cold.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55889" y="2356829"/>
            <a:ext cx="0" cy="1815121"/>
          </a:xfrm>
          <a:prstGeom prst="straightConnector1">
            <a:avLst/>
          </a:prstGeom>
          <a:ln w="28575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18205" y="2948285"/>
            <a:ext cx="8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2 km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0843" y="2800350"/>
            <a:ext cx="4475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Hot water</a:t>
            </a:r>
            <a:r>
              <a:rPr lang="en-US" sz="240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– Cold water </a:t>
            </a:r>
            <a:r>
              <a:rPr lang="en-US" sz="240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&gt; = 20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  <a:sym typeface="Symbol"/>
              </a:rPr>
              <a:t>C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2400" y="1123950"/>
            <a:ext cx="6361900" cy="7929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warm surface water is used to boil a volatile liquid like ammonia. The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vapours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a ammonia is used to run the turbine of generator.</a:t>
            </a:r>
          </a:p>
        </p:txBody>
      </p:sp>
    </p:spTree>
    <p:extLst>
      <p:ext uri="{BB962C8B-B14F-4D97-AF65-F5344CB8AC3E}">
        <p14:creationId xmlns:p14="http://schemas.microsoft.com/office/powerpoint/2010/main" val="342476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1" grpId="1"/>
      <p:bldP spid="12" grpId="0"/>
      <p:bldP spid="12" grpId="1"/>
      <p:bldP spid="14" grpId="0"/>
      <p:bldP spid="1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Rashi mam\Work, Energy and power\graphite_foam_could_help_suck_terawatts_of_power_from_seawater_gvx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37000">
                <a:srgbClr val="002060">
                  <a:alpha val="56000"/>
                </a:srgbClr>
              </a:gs>
              <a:gs pos="63000">
                <a:srgbClr val="00B0F0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09550"/>
            <a:ext cx="7086600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Ocean thermal energy is harnessed for producing electricity by a device called</a:t>
            </a:r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8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ocean thermal energy conversion</a:t>
            </a:r>
            <a:r>
              <a:rPr lang="en-US" sz="2800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power plant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(OCTEC power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plant).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56300" y="933450"/>
            <a:ext cx="2706190" cy="8946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HIGH KINETIC </a:t>
            </a:r>
          </a:p>
          <a:p>
            <a:pPr algn="ctr">
              <a:lnSpc>
                <a:spcPts val="2400"/>
              </a:lnSpc>
            </a:pP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85750"/>
            <a:ext cx="3803716" cy="771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OCEANIC WAVES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900" y="978943"/>
            <a:ext cx="5523700" cy="80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Waves move at high speed on its surface are called as </a:t>
            </a:r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OCEANIC WAVES</a:t>
            </a:r>
          </a:p>
        </p:txBody>
      </p:sp>
    </p:spTree>
    <p:extLst>
      <p:ext uri="{BB962C8B-B14F-4D97-AF65-F5344CB8AC3E}">
        <p14:creationId xmlns:p14="http://schemas.microsoft.com/office/powerpoint/2010/main" val="255413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630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sp>
        <p:nvSpPr>
          <p:cNvPr id="2" name="Rectangle 1"/>
          <p:cNvSpPr/>
          <p:nvPr/>
        </p:nvSpPr>
        <p:spPr>
          <a:xfrm>
            <a:off x="262750" y="1152254"/>
            <a:ext cx="81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obtain electricity from the solar energy, there are two methods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3739" y="1973315"/>
            <a:ext cx="1677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CELL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0668" y="1893153"/>
            <a:ext cx="2355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THERMAL </a:t>
            </a:r>
            <a:endParaRPr lang="en-US" sz="2400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POWER </a:t>
            </a:r>
            <a:r>
              <a:rPr lang="en-US" sz="2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PLANT</a:t>
            </a:r>
          </a:p>
        </p:txBody>
      </p:sp>
      <p:sp>
        <p:nvSpPr>
          <p:cNvPr id="15" name="Oval 14"/>
          <p:cNvSpPr/>
          <p:nvPr/>
        </p:nvSpPr>
        <p:spPr>
          <a:xfrm>
            <a:off x="5563626" y="1734559"/>
            <a:ext cx="3080158" cy="1104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62750" y="1657615"/>
            <a:ext cx="3080158" cy="1104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 descr="C:\Users\200313\Desktop\mono-crystaline-c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5944" y="2845396"/>
            <a:ext cx="2143456" cy="21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12435" y="3801176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LIGHT 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248458" y="3942652"/>
            <a:ext cx="762000" cy="2402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0603" y="3801176"/>
            <a:ext cx="196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5" grpId="0"/>
      <p:bldP spid="15" grpId="0" animBg="1"/>
      <p:bldP spid="16" grpId="0" animBg="1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sp>
        <p:nvSpPr>
          <p:cNvPr id="2" name="Rectangle 1"/>
          <p:cNvSpPr/>
          <p:nvPr/>
        </p:nvSpPr>
        <p:spPr>
          <a:xfrm>
            <a:off x="262750" y="1152254"/>
            <a:ext cx="81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obtain electricity from the solar energy, there are two methods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50668" y="1893153"/>
            <a:ext cx="2355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THERMAL </a:t>
            </a:r>
            <a:endParaRPr lang="en-US" sz="2400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POWER </a:t>
            </a:r>
            <a:r>
              <a:rPr lang="en-US" sz="24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PLANT</a:t>
            </a:r>
          </a:p>
        </p:txBody>
      </p:sp>
      <p:sp>
        <p:nvSpPr>
          <p:cNvPr id="15" name="Oval 14"/>
          <p:cNvSpPr/>
          <p:nvPr/>
        </p:nvSpPr>
        <p:spPr>
          <a:xfrm>
            <a:off x="5563626" y="1734559"/>
            <a:ext cx="3080158" cy="1104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0" b="14750"/>
          <a:stretch/>
        </p:blipFill>
        <p:spPr bwMode="auto">
          <a:xfrm>
            <a:off x="-1" y="-1"/>
            <a:ext cx="9144001" cy="514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-304800" y="1157492"/>
            <a:ext cx="9753600" cy="1033258"/>
          </a:xfrm>
          <a:prstGeom prst="rect">
            <a:avLst/>
          </a:prstGeom>
          <a:solidFill>
            <a:schemeClr val="dk1">
              <a:alpha val="73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200" y="1471649"/>
            <a:ext cx="1864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SOLAR HEAT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893603" y="1556090"/>
            <a:ext cx="528480" cy="2402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58436" y="1471649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STEAM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3731193" y="1556090"/>
            <a:ext cx="528480" cy="2402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97793" y="1286983"/>
            <a:ext cx="196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MECHANICAL 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ENERGY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6262732" y="1653974"/>
            <a:ext cx="528480" cy="24026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91668" y="1543275"/>
            <a:ext cx="18648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ELECTRICITY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08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7" grpId="0" animBg="1"/>
      <p:bldP spid="18" grpId="0"/>
      <p:bldP spid="23" grpId="0" animBg="1"/>
      <p:bldP spid="24" grpId="0"/>
      <p:bldP spid="25" grpId="0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3918" y="1129744"/>
            <a:ext cx="7075082" cy="82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solar cells are usually made from semiconductors like </a:t>
            </a: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silicon and gallium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-1"/>
            <a:ext cx="9205309" cy="5143501"/>
            <a:chOff x="0" y="-1"/>
            <a:chExt cx="9205309" cy="5143501"/>
          </a:xfrm>
        </p:grpSpPr>
        <p:pic>
          <p:nvPicPr>
            <p:cNvPr id="1026" name="Picture 2" descr="C:\Users\200313\Desktop\GettyImages-700832601-5bb602c0c9e77c002609fe08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5" b="9215"/>
            <a:stretch/>
          </p:blipFill>
          <p:spPr bwMode="auto">
            <a:xfrm>
              <a:off x="0" y="-1"/>
              <a:ext cx="9205309" cy="5143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19451" y="488946"/>
              <a:ext cx="2255747" cy="596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4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SILICON</a:t>
              </a:r>
              <a:endPara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" y="2722"/>
            <a:ext cx="9205309" cy="5140778"/>
            <a:chOff x="-1" y="-1022518"/>
            <a:chExt cx="9205309" cy="514077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2" b="14136"/>
            <a:stretch/>
          </p:blipFill>
          <p:spPr bwMode="auto">
            <a:xfrm>
              <a:off x="-1" y="-1022518"/>
              <a:ext cx="9205309" cy="5140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910753" y="-727103"/>
              <a:ext cx="2656496" cy="5965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4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GALLIUM </a:t>
              </a:r>
              <a:endPara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046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9448800" cy="5143500"/>
          </a:xfrm>
          <a:prstGeom prst="rect">
            <a:avLst/>
          </a:prstGeom>
          <a:effectLst/>
        </p:spPr>
      </p:pic>
      <p:sp>
        <p:nvSpPr>
          <p:cNvPr id="3" name="Rectangle 2"/>
          <p:cNvSpPr/>
          <p:nvPr/>
        </p:nvSpPr>
        <p:spPr>
          <a:xfrm>
            <a:off x="-152400" y="0"/>
            <a:ext cx="9448800" cy="5143500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117600" y="2708275"/>
            <a:ext cx="4175125" cy="2225675"/>
            <a:chOff x="1117600" y="2708275"/>
            <a:chExt cx="4175125" cy="2225675"/>
          </a:xfrm>
        </p:grpSpPr>
        <p:sp>
          <p:nvSpPr>
            <p:cNvPr id="10" name="Freeform 9"/>
            <p:cNvSpPr/>
            <p:nvPr/>
          </p:nvSpPr>
          <p:spPr>
            <a:xfrm>
              <a:off x="3098800" y="3092450"/>
              <a:ext cx="2190750" cy="1841500"/>
            </a:xfrm>
            <a:custGeom>
              <a:avLst/>
              <a:gdLst>
                <a:gd name="connsiteX0" fmla="*/ 0 w 2190750"/>
                <a:gd name="connsiteY0" fmla="*/ 1117600 h 1841500"/>
                <a:gd name="connsiteX1" fmla="*/ 2190750 w 2190750"/>
                <a:gd name="connsiteY1" fmla="*/ 0 h 1841500"/>
                <a:gd name="connsiteX2" fmla="*/ 2190750 w 2190750"/>
                <a:gd name="connsiteY2" fmla="*/ 723900 h 1841500"/>
                <a:gd name="connsiteX3" fmla="*/ 0 w 2190750"/>
                <a:gd name="connsiteY3" fmla="*/ 1841500 h 1841500"/>
                <a:gd name="connsiteX4" fmla="*/ 0 w 2190750"/>
                <a:gd name="connsiteY4" fmla="*/ 11176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0" h="1841500">
                  <a:moveTo>
                    <a:pt x="0" y="1117600"/>
                  </a:moveTo>
                  <a:lnTo>
                    <a:pt x="2190750" y="0"/>
                  </a:lnTo>
                  <a:lnTo>
                    <a:pt x="2190750" y="723900"/>
                  </a:lnTo>
                  <a:lnTo>
                    <a:pt x="0" y="184150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17600" y="3441700"/>
              <a:ext cx="1981200" cy="1492250"/>
            </a:xfrm>
            <a:custGeom>
              <a:avLst/>
              <a:gdLst>
                <a:gd name="connsiteX0" fmla="*/ 1981200 w 1981200"/>
                <a:gd name="connsiteY0" fmla="*/ 762000 h 1492250"/>
                <a:gd name="connsiteX1" fmla="*/ 1981200 w 1981200"/>
                <a:gd name="connsiteY1" fmla="*/ 1492250 h 1492250"/>
                <a:gd name="connsiteX2" fmla="*/ 0 w 1981200"/>
                <a:gd name="connsiteY2" fmla="*/ 711200 h 1492250"/>
                <a:gd name="connsiteX3" fmla="*/ 0 w 1981200"/>
                <a:gd name="connsiteY3" fmla="*/ 0 h 1492250"/>
                <a:gd name="connsiteX4" fmla="*/ 1981200 w 1981200"/>
                <a:gd name="connsiteY4" fmla="*/ 762000 h 14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1200" h="1492250">
                  <a:moveTo>
                    <a:pt x="1981200" y="762000"/>
                  </a:moveTo>
                  <a:lnTo>
                    <a:pt x="1981200" y="1492250"/>
                  </a:lnTo>
                  <a:lnTo>
                    <a:pt x="0" y="711200"/>
                  </a:lnTo>
                  <a:lnTo>
                    <a:pt x="0" y="0"/>
                  </a:lnTo>
                  <a:lnTo>
                    <a:pt x="198120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120775" y="2708275"/>
              <a:ext cx="4171950" cy="1504950"/>
              <a:chOff x="1120775" y="1939925"/>
              <a:chExt cx="4171950" cy="1504950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1120775" y="1939925"/>
                <a:ext cx="4171950" cy="1504950"/>
              </a:xfrm>
              <a:custGeom>
                <a:avLst/>
                <a:gdLst>
                  <a:gd name="connsiteX0" fmla="*/ 0 w 4171950"/>
                  <a:gd name="connsiteY0" fmla="*/ 736600 h 1504950"/>
                  <a:gd name="connsiteX1" fmla="*/ 1981200 w 4171950"/>
                  <a:gd name="connsiteY1" fmla="*/ 1504950 h 1504950"/>
                  <a:gd name="connsiteX2" fmla="*/ 4171950 w 4171950"/>
                  <a:gd name="connsiteY2" fmla="*/ 387350 h 1504950"/>
                  <a:gd name="connsiteX3" fmla="*/ 2362200 w 4171950"/>
                  <a:gd name="connsiteY3" fmla="*/ 0 h 1504950"/>
                  <a:gd name="connsiteX4" fmla="*/ 0 w 4171950"/>
                  <a:gd name="connsiteY4" fmla="*/ 736600 h 150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950" h="1504950">
                    <a:moveTo>
                      <a:pt x="0" y="736600"/>
                    </a:moveTo>
                    <a:lnTo>
                      <a:pt x="1981200" y="1504950"/>
                    </a:lnTo>
                    <a:lnTo>
                      <a:pt x="4171950" y="387350"/>
                    </a:lnTo>
                    <a:lnTo>
                      <a:pt x="2362200" y="0"/>
                    </a:lnTo>
                    <a:lnTo>
                      <a:pt x="0" y="736600"/>
                    </a:lnTo>
                    <a:close/>
                  </a:path>
                </a:pathLst>
              </a:custGeom>
              <a:solidFill>
                <a:srgbClr val="002060">
                  <a:alpha val="6980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1524000" y="2571749"/>
                <a:ext cx="1885950" cy="698501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21540000">
                <a:off x="1819277" y="2433633"/>
                <a:ext cx="1885950" cy="698501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21480000">
                <a:off x="2146698" y="2304519"/>
                <a:ext cx="1885950" cy="698501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00313" y="2243138"/>
                <a:ext cx="1865499" cy="562830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828925" y="2143125"/>
                <a:ext cx="1854601" cy="495604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186113" y="2038350"/>
                <a:ext cx="1802213" cy="447979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1784350" y="2068512"/>
                <a:ext cx="2276475" cy="857251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447925" y="2200275"/>
                <a:ext cx="2219325" cy="981077"/>
              </a:xfrm>
              <a:prstGeom prst="line">
                <a:avLst/>
              </a:prstGeom>
              <a:solidFill>
                <a:srgbClr val="0066FF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36" name="Straight Arrow Connector 35"/>
          <p:cNvCxnSpPr/>
          <p:nvPr/>
        </p:nvCxnSpPr>
        <p:spPr>
          <a:xfrm>
            <a:off x="1263498" y="1715202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4057936" y="2489200"/>
            <a:ext cx="3234373" cy="2112244"/>
          </a:xfrm>
          <a:custGeom>
            <a:avLst/>
            <a:gdLst>
              <a:gd name="connsiteX0" fmla="*/ 0 w 662940"/>
              <a:gd name="connsiteY0" fmla="*/ 350520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30480 w 662940"/>
              <a:gd name="connsiteY5" fmla="*/ 1272540 h 1424940"/>
              <a:gd name="connsiteX0" fmla="*/ 0 w 662940"/>
              <a:gd name="connsiteY0" fmla="*/ 350520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29304 w 662940"/>
              <a:gd name="connsiteY5" fmla="*/ 1082806 h 1424940"/>
              <a:gd name="connsiteX0" fmla="*/ 0 w 662940"/>
              <a:gd name="connsiteY0" fmla="*/ 555742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29304 w 662940"/>
              <a:gd name="connsiteY5" fmla="*/ 1082806 h 1424940"/>
              <a:gd name="connsiteX0" fmla="*/ 0 w 662940"/>
              <a:gd name="connsiteY0" fmla="*/ 555742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28816 w 662940"/>
              <a:gd name="connsiteY5" fmla="*/ 1269150 h 1424940"/>
              <a:gd name="connsiteX0" fmla="*/ 0 w 662940"/>
              <a:gd name="connsiteY0" fmla="*/ 555742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30280 w 662940"/>
              <a:gd name="connsiteY5" fmla="*/ 1275575 h 1424940"/>
              <a:gd name="connsiteX0" fmla="*/ 0 w 662940"/>
              <a:gd name="connsiteY0" fmla="*/ 555742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30768 w 662940"/>
              <a:gd name="connsiteY5" fmla="*/ 1265937 h 1424940"/>
              <a:gd name="connsiteX0" fmla="*/ 0 w 662940"/>
              <a:gd name="connsiteY0" fmla="*/ 555742 h 1424940"/>
              <a:gd name="connsiteX1" fmla="*/ 0 w 662940"/>
              <a:gd name="connsiteY1" fmla="*/ 0 h 1424940"/>
              <a:gd name="connsiteX2" fmla="*/ 662940 w 662940"/>
              <a:gd name="connsiteY2" fmla="*/ 0 h 1424940"/>
              <a:gd name="connsiteX3" fmla="*/ 662940 w 662940"/>
              <a:gd name="connsiteY3" fmla="*/ 1424940 h 1424940"/>
              <a:gd name="connsiteX4" fmla="*/ 30480 w 662940"/>
              <a:gd name="connsiteY4" fmla="*/ 1424940 h 1424940"/>
              <a:gd name="connsiteX5" fmla="*/ 29792 w 662940"/>
              <a:gd name="connsiteY5" fmla="*/ 1265937 h 142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2940" h="1424940">
                <a:moveTo>
                  <a:pt x="0" y="555742"/>
                </a:moveTo>
                <a:lnTo>
                  <a:pt x="0" y="0"/>
                </a:lnTo>
                <a:lnTo>
                  <a:pt x="662940" y="0"/>
                </a:lnTo>
                <a:lnTo>
                  <a:pt x="662940" y="1424940"/>
                </a:lnTo>
                <a:lnTo>
                  <a:pt x="30480" y="1424940"/>
                </a:lnTo>
                <a:cubicBezTo>
                  <a:pt x="29925" y="1373010"/>
                  <a:pt x="30347" y="1317867"/>
                  <a:pt x="29792" y="1265937"/>
                </a:cubicBezTo>
              </a:path>
            </a:pathLst>
          </a:custGeom>
          <a:noFill/>
          <a:ln w="762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447800" y="2200268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615922" y="2653413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063473" y="1243714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0820000">
            <a:off x="1273022" y="1148465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9680000">
            <a:off x="1411135" y="1015120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0760000">
            <a:off x="1630202" y="1638992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20760000">
            <a:off x="1973104" y="2115245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0760000">
            <a:off x="2323086" y="2596892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20100000">
            <a:off x="1868669" y="1365156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20100000">
            <a:off x="2321109" y="1808072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20100000">
            <a:off x="2759257" y="2233523"/>
            <a:ext cx="108102" cy="280286"/>
          </a:xfrm>
          <a:prstGeom prst="straightConnector1">
            <a:avLst/>
          </a:prstGeom>
          <a:ln w="38100" cap="sq">
            <a:gradFill flip="none" rotWithShape="1">
              <a:gsLst>
                <a:gs pos="95000">
                  <a:srgbClr val="C00000"/>
                </a:gs>
                <a:gs pos="31000">
                  <a:srgbClr val="FF6600"/>
                </a:gs>
                <a:gs pos="0">
                  <a:srgbClr val="FFC000"/>
                </a:gs>
              </a:gsLst>
              <a:lin ang="5400000" scaled="1"/>
              <a:tileRect/>
            </a:gradFill>
            <a:tailEnd type="stealth" w="lg" len="lg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99300" y="3332562"/>
            <a:ext cx="1137532" cy="11375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99300" y="3332562"/>
            <a:ext cx="1137532" cy="1137532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0" name="TextBox 59"/>
          <p:cNvSpPr txBox="1"/>
          <p:nvPr/>
        </p:nvSpPr>
        <p:spPr>
          <a:xfrm>
            <a:off x="4089400" y="288673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effectLst>
                  <a:glow rad="127000">
                    <a:prstClr val="white"/>
                  </a:glow>
                </a:effectLst>
                <a:latin typeface="Century Gothic" panose="020B0502020202020204" pitchFamily="34" charset="0"/>
              </a:rPr>
              <a:t>+</a:t>
            </a:r>
            <a:endParaRPr lang="en-US" sz="2800" b="1" dirty="0">
              <a:solidFill>
                <a:prstClr val="black"/>
              </a:solidFill>
              <a:effectLst>
                <a:glow rad="127000">
                  <a:prstClr val="white"/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39548" y="37719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effectLst>
                  <a:glow rad="127000">
                    <a:schemeClr val="bg1"/>
                  </a:glo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glow rad="127000">
                    <a:prstClr val="white"/>
                  </a:glow>
                </a:effectLst>
              </a:rPr>
              <a:t>–</a:t>
            </a:r>
          </a:p>
        </p:txBody>
      </p:sp>
      <p:sp>
        <p:nvSpPr>
          <p:cNvPr id="2" name="Rectangle 1"/>
          <p:cNvSpPr/>
          <p:nvPr/>
        </p:nvSpPr>
        <p:spPr>
          <a:xfrm>
            <a:off x="2447925" y="590550"/>
            <a:ext cx="6315075" cy="977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b="1" dirty="0">
                <a:latin typeface="Tw Cen MT" panose="020B0602020104020603" pitchFamily="34" charset="0"/>
              </a:rPr>
              <a:t>Due </a:t>
            </a:r>
            <a:r>
              <a:rPr lang="en-US" sz="2400" b="1" dirty="0" smtClean="0">
                <a:latin typeface="Tw Cen MT" panose="020B0602020104020603" pitchFamily="34" charset="0"/>
              </a:rPr>
              <a:t>to potential </a:t>
            </a:r>
            <a:r>
              <a:rPr lang="en-US" sz="2400" b="1" dirty="0">
                <a:latin typeface="Tw Cen MT" panose="020B0602020104020603" pitchFamily="34" charset="0"/>
              </a:rPr>
              <a:t>difference, a current flows in the circuit connected between the opposite faces of the semiconductor.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94310"/>
            <a:ext cx="1396082" cy="13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1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82716E-6 L 0.02222 0.10772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537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37 L 0.01961 0.09753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469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0217 0.10679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537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82716E-6 L 0.02222 0.10772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537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04253 0.10401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518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71605E-6 L 0.05243 0.07068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2" y="351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04253 0.1040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5185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04253 0.10401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518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35802E-6 L 0.04253 0.10401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518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247 L 0.05382 0.09167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444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247 L 0.05382 0.0916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444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247 L 0.05382 0.09167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60" grpId="0"/>
      <p:bldP spid="6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pic>
        <p:nvPicPr>
          <p:cNvPr id="16" name="Picture 3" descr="C:\Users\200313\Desktop\mono-crystaline-c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7200" y="1885950"/>
            <a:ext cx="2143456" cy="214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690398" y="1352550"/>
            <a:ext cx="1677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CELL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22398" y="1962151"/>
            <a:ext cx="1385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VOLTAGE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295775" y="2071825"/>
            <a:ext cx="489204" cy="24231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03948" y="1962150"/>
            <a:ext cx="2358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0.5 volt – 1.0 volt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77414" y="2527245"/>
            <a:ext cx="1165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POWER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4302302" y="2636919"/>
            <a:ext cx="489204" cy="242316"/>
          </a:xfrm>
          <a:prstGeom prst="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9175" y="2527244"/>
            <a:ext cx="1206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0.7 watt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303901" y="1627888"/>
            <a:ext cx="2429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LOW EFFICIENCY 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266950"/>
            <a:ext cx="4483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Tw Cen MT" panose="020B0602020104020603" pitchFamily="34" charset="0"/>
              </a:rPr>
              <a:t>PRODUCE SUFFICIENT ELECTRICITY</a:t>
            </a:r>
            <a:endParaRPr 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6" name="Picture 3" descr="C:\Users\200313\Desktop\mono-crystaline-ce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98376" y="1276350"/>
            <a:ext cx="908608" cy="90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98376" y="1276350"/>
            <a:ext cx="2725824" cy="2718384"/>
            <a:chOff x="398376" y="1276350"/>
            <a:chExt cx="2725824" cy="2718384"/>
          </a:xfrm>
        </p:grpSpPr>
        <p:pic>
          <p:nvPicPr>
            <p:cNvPr id="13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306984" y="1276350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15592" y="1276350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8376" y="2179938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306984" y="2179938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15592" y="2179938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398376" y="3087336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306984" y="3087336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200313\Desktop\mono-crystaline-cel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2215592" y="3087336"/>
              <a:ext cx="908608" cy="9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39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C:\Users\200313\Desktop\3b2a1c327bc72d4754da93682d8b5eb3_solar-power-clipart-clipartxtras_422-4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71549"/>
            <a:ext cx="2952750" cy="29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2751" y="262920"/>
            <a:ext cx="4108817" cy="887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 FROM </a:t>
            </a:r>
          </a:p>
          <a:p>
            <a:pPr algn="ctr">
              <a:lnSpc>
                <a:spcPts val="38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0" y="1150342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USES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4064" y="-2286"/>
            <a:ext cx="9152128" cy="5148072"/>
            <a:chOff x="-4064" y="-2286"/>
            <a:chExt cx="9152128" cy="5148072"/>
          </a:xfrm>
        </p:grpSpPr>
        <p:pic>
          <p:nvPicPr>
            <p:cNvPr id="3074" name="Picture 2" descr="C:\Users\200313\Desktop\maxresdefaul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64" y="-2286"/>
              <a:ext cx="9152128" cy="51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680351" y="374975"/>
              <a:ext cx="25200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ARTIFICIAL </a:t>
              </a:r>
            </a:p>
            <a:p>
              <a:pPr algn="ctr">
                <a:lnSpc>
                  <a:spcPts val="3600"/>
                </a:lnSpc>
              </a:pPr>
              <a:r>
                <a:rPr lang="en-US" sz="4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SATELLITE</a:t>
              </a:r>
              <a:endPara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0" y="-23331"/>
            <a:ext cx="9148064" cy="5166831"/>
            <a:chOff x="710946" y="616204"/>
            <a:chExt cx="9148064" cy="5166831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41" b="5137"/>
            <a:stretch/>
          </p:blipFill>
          <p:spPr bwMode="auto">
            <a:xfrm>
              <a:off x="710946" y="616204"/>
              <a:ext cx="9148064" cy="5166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502146" y="781447"/>
              <a:ext cx="1980030" cy="1058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STREET </a:t>
              </a:r>
            </a:p>
            <a:p>
              <a:pPr algn="ctr">
                <a:lnSpc>
                  <a:spcPts val="3600"/>
                </a:lnSpc>
              </a:pPr>
              <a:r>
                <a:rPr lang="en-US" sz="4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LIGHTS</a:t>
              </a:r>
              <a:endParaRPr 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95800" y="388547"/>
            <a:ext cx="4229889" cy="4621603"/>
            <a:chOff x="4761711" y="438150"/>
            <a:chExt cx="4229889" cy="4621603"/>
          </a:xfrm>
        </p:grpSpPr>
        <p:pic>
          <p:nvPicPr>
            <p:cNvPr id="36" name="Picture 2" descr="D:\d drive\MJ WORK\Pooja mam (physics)\Rashi mam\Work, Energy and power\187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711" y="990598"/>
              <a:ext cx="4229889" cy="4069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5395672" y="438150"/>
              <a:ext cx="2961965" cy="570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w Cen MT" panose="020B0602020104020603" pitchFamily="34" charset="0"/>
                </a:rPr>
                <a:t>CALCULATOR</a:t>
              </a:r>
              <a:endPara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4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1976" y="133350"/>
            <a:ext cx="310360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ADVANTAGES OF USING </a:t>
            </a:r>
          </a:p>
          <a:p>
            <a:pPr algn="ctr">
              <a:lnSpc>
                <a:spcPts val="3000"/>
              </a:lnSpc>
            </a:pP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PANELS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959" y="819150"/>
            <a:ext cx="561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They do not require any maintenance.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329959" y="1200150"/>
            <a:ext cx="561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They last over a long period of time.</a:t>
            </a:r>
          </a:p>
        </p:txBody>
      </p:sp>
      <p:sp>
        <p:nvSpPr>
          <p:cNvPr id="8" name="Rectangle 7"/>
          <p:cNvSpPr/>
          <p:nvPr/>
        </p:nvSpPr>
        <p:spPr>
          <a:xfrm>
            <a:off x="329959" y="1581150"/>
            <a:ext cx="561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Their running cost is almost zero.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458" y="2680610"/>
            <a:ext cx="3217035" cy="807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DISADVANTAGES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USING </a:t>
            </a:r>
          </a:p>
          <a:p>
            <a:pPr algn="ctr">
              <a:lnSpc>
                <a:spcPts val="3000"/>
              </a:lnSpc>
            </a:pP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PANELS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9959" y="3395813"/>
            <a:ext cx="6375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initial cost of a solar panel is sufficiently high.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959" y="3790950"/>
            <a:ext cx="69090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efficiency of conversion of solar energy to electricity is low.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9959" y="1981260"/>
            <a:ext cx="68328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They are most suitable for the remote, inaccessible, and isolated places where electric power lines cannot be laid.</a:t>
            </a:r>
          </a:p>
        </p:txBody>
      </p:sp>
    </p:spTree>
    <p:extLst>
      <p:ext uri="{BB962C8B-B14F-4D97-AF65-F5344CB8AC3E}">
        <p14:creationId xmlns:p14="http://schemas.microsoft.com/office/powerpoint/2010/main" val="82383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24f08dfbf0f992ef4cea93afb5d9f738f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prstTxWarp prst="textTriangleInverted">
          <a:avLst/>
        </a:prstTxWarp>
        <a:spAutoFit/>
      </a:bodyPr>
      <a:lstStyle>
        <a:defPPr algn="ctr">
          <a:defRPr sz="4400" b="1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ookman Old Style" panose="020506040505050202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424</Words>
  <Application>Microsoft Office PowerPoint</Application>
  <PresentationFormat>On-screen Show (16:9)</PresentationFormat>
  <Paragraphs>99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Aharoni</vt:lpstr>
      <vt:lpstr>Arial</vt:lpstr>
      <vt:lpstr>Calibri</vt:lpstr>
      <vt:lpstr>Century Gothic</vt:lpstr>
      <vt:lpstr>Constantia</vt:lpstr>
      <vt:lpstr>Symbol</vt:lpstr>
      <vt:lpstr>Tw Cen MT</vt:lpstr>
      <vt:lpstr>Wingdings</vt:lpstr>
      <vt:lpstr>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Printer &amp; Scanner</dc:creator>
  <cp:lastModifiedBy>T.S BORA</cp:lastModifiedBy>
  <cp:revision>168</cp:revision>
  <dcterms:created xsi:type="dcterms:W3CDTF">2006-08-16T00:00:00Z</dcterms:created>
  <dcterms:modified xsi:type="dcterms:W3CDTF">2022-04-25T03:26:15Z</dcterms:modified>
</cp:coreProperties>
</file>